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de-AT"/>
          </a:p>
        </p:txBody>
      </p:sp>
      <p:sp>
        <p:nvSpPr>
          <p:cNvPr id="10" name="Rechtec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ec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Gerade Verbindung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Gerade Verbindung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ec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de-AT"/>
          </a:p>
        </p:txBody>
      </p:sp>
      <p:sp>
        <p:nvSpPr>
          <p:cNvPr id="9" name="Rechtec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Gerade Verbindung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Gerade Verbindung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c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Gerade Verbindung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nhaltsplatzhalt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  <p:sp>
        <p:nvSpPr>
          <p:cNvPr id="23" name="Fußzeilenplatzhalt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Gerade Verbindung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Gerade Verbindung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0258EE7-0AB9-40E0-900E-F409F302EBB2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de-AT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C0E791-6D12-4D26-BF07-51FA10EC8883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de-AT" dirty="0" smtClean="0"/>
              <a:t>Exponentialgleichungen</a:t>
            </a:r>
            <a:br>
              <a:rPr lang="de-AT" dirty="0" smtClean="0"/>
            </a:b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de-AT" dirty="0" smtClean="0"/>
          </a:p>
          <a:p>
            <a:endParaRPr lang="de-AT" dirty="0" smtClean="0"/>
          </a:p>
          <a:p>
            <a:endParaRPr lang="de-AT" dirty="0" smtClean="0"/>
          </a:p>
          <a:p>
            <a:r>
              <a:rPr lang="de-AT" dirty="0" smtClean="0"/>
              <a:t>Matthias Kühn				           2 AKA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AT" dirty="0" smtClean="0">
                <a:latin typeface="Arial" pitchFamily="34" charset="0"/>
                <a:cs typeface="Arial" pitchFamily="34" charset="0"/>
              </a:rPr>
              <a:t>Angabe</a:t>
            </a:r>
            <a:endParaRPr lang="de-A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7355160" cy="2980928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de-AT" sz="2800" dirty="0" smtClean="0">
                <a:latin typeface="Arial" pitchFamily="34" charset="0"/>
                <a:cs typeface="Arial" pitchFamily="34" charset="0"/>
              </a:rPr>
              <a:t>17</a:t>
            </a:r>
            <a:r>
              <a:rPr lang="de-AT" sz="2800" baseline="30000" dirty="0" smtClean="0">
                <a:latin typeface="Arial" pitchFamily="34" charset="0"/>
                <a:cs typeface="Arial" pitchFamily="34" charset="0"/>
              </a:rPr>
              <a:t>3x</a:t>
            </a:r>
            <a:r>
              <a:rPr lang="de-AT" sz="2800" dirty="0" smtClean="0">
                <a:latin typeface="Arial" pitchFamily="34" charset="0"/>
                <a:cs typeface="Arial" pitchFamily="34" charset="0"/>
              </a:rPr>
              <a:t> = 0,4</a:t>
            </a:r>
          </a:p>
          <a:p>
            <a:pPr>
              <a:buNone/>
            </a:pPr>
            <a:endParaRPr lang="de-AT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de-AT" dirty="0" smtClean="0">
                <a:latin typeface="Arial" pitchFamily="34" charset="0"/>
                <a:cs typeface="Arial" pitchFamily="34" charset="0"/>
              </a:rPr>
              <a:t>		</a:t>
            </a:r>
          </a:p>
          <a:p>
            <a:pPr>
              <a:buNone/>
              <a:tabLst>
                <a:tab pos="4300538" algn="l"/>
              </a:tabLst>
            </a:pPr>
            <a:r>
              <a:rPr lang="de-AT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004048" y="1700808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  <a:tabLst>
                <a:tab pos="4300538" algn="l"/>
              </a:tabLst>
            </a:pPr>
            <a:r>
              <a:rPr lang="de-AT" sz="2400" dirty="0" smtClean="0">
                <a:latin typeface="Arial" pitchFamily="34" charset="0"/>
                <a:cs typeface="Arial" pitchFamily="34" charset="0"/>
              </a:rPr>
              <a:t>3x ist der Exponent</a:t>
            </a:r>
          </a:p>
          <a:p>
            <a:pPr>
              <a:buNone/>
              <a:tabLst>
                <a:tab pos="4662488" algn="l"/>
              </a:tabLst>
            </a:pPr>
            <a:r>
              <a:rPr lang="de-AT" sz="2400" dirty="0" smtClean="0">
                <a:latin typeface="Arial" pitchFamily="34" charset="0"/>
                <a:cs typeface="Arial" pitchFamily="34" charset="0"/>
              </a:rPr>
              <a:t>17 ist die Basis</a:t>
            </a:r>
          </a:p>
        </p:txBody>
      </p:sp>
      <p:sp>
        <p:nvSpPr>
          <p:cNvPr id="1026" name="AutoShape 2" descr="data:image/jpeg;base64,/9j/4AAQSkZJRgABAQAAAQABAAD/2wCEAAkGBxQTEhUTExQVFhUXGR0bGRgXGBwgHBwgHR8fHBwgIBwcHCggHB8nIBggIjEiJSkrLi4uHCEzODMsNygtLiwBCgoKBQUFDgUFDisZExkrKysrKysrKysrKysrKysrKysrKysrKysrKysrKysrKysrKysrKysrKysrKysrKysrK//AABEIAMIBAwMBIgACEQEDEQH/xAAcAAADAAMBAQEAAAAAAAAAAAAFBgcAAwQIAQL/xABGEAACAQEGAwYDBAcGBgEFAAABAgMRAAQFEiExBkFRBxMiYXGBMpGhFEJSsSNicoKSwdEVM6Ky4fAWJENTwtLxFzRjc9P/xAAUAQEAAAAAAAAAAAAAAAAAAAAA/8QAFBEBAAAAAAAAAAAAAAAAAAAAAP/aAAwDAQACEQMRAD8AtkMCoqoooqgADoBoLQrtGxSSW+yq8j93E2SOOpCLQUJIHxEmpq21QBa82m/aR2ePenN4ujKsrU7xG+/SgBUnRXCimoodNqGoTXBb7PEe8imkj6BWIB8yvwn3Fqt2ccWz3xpIplUmNQ3eDQmppQqNPOopttaZTYJfAwi+yT5tgBGxH8Q8PvW1c7O+GGuUDGUDv5SDJQ1yha5VqNDSpNerHewNYcVpXUa09dvyPyt+ZoldSrAFSKEEaEHcEWj3bRjU1zv9zvF3co6xMCfusM4OVhsQQD/KhANqjwxjKXy6xXhBQONVO6sCQyn0YEe1gkeP4I2F35ZYWOUHPECd1OjIx1J3pXoQd7VzBcRSeJJYzVHFR+RB8wQQR1Bsp9swC3JZiKlJAB6P4Tr6hflZa7HcbZP0UppHOxMQ5KwqDr+vT5gfiNgpfFOFmaE5P7xNU8+q+4+tLSjD1F6vUCFC5WQOABqMni9hUAGulrgtua54dFEXMcaqXYs5A1YncnrYBt+vLXeJpHFQqlqDqBWnraWR8Z35JO+aaq1q0ZC92R+ECnh02INfM61pfGF6R7vLCPE2XWh22O/XytHMQwbu5o+8ZmjYg13oARmG+4B+osHoUNUVtPMV7URHeXgiu3exxnK8ve5dRoQq5GzUIpqRWnvZgi4zu0qOIpD3gRiFZGGtNNSKHWmxtJYriYBlNWB1JO9eZsFuwHGI71Cs0daGoIO6kbg2HcVQqSmYAhgVI60oR+dhPZKjfZZWIorzsUHkFRfzBt08ZYtGk93gc5WcMwJ2rUAAnkTrSvT0sCo11kjvMCCrwySopPMAsKhqeXMfSzpfOA7jL8cLe00y/wCWQWG5e7dJCCcrVoN7dc/HkSGjQzU5kZTT/ELAwYRhkd2hSCEERpUKCxJ1JO5NTqedlzHuzy7XqV5pHlDSUzUZaaAKKAqeS2aLjehLGki1CuoYAjWhFRXzsuYj2iYfA7xzTMjIzKf0MxFVNDqsZH1sAzDuzCO7yCW73qeKRdiAh9QRlGYHobPkYIABIJpqQKA9dNbBLrxhc5FDLOKMARVXXfyZQRbF4uuTaLeoCf2x/M2DhxDCLvBKsscUasSTUKKg8yOla2/F+xGg3sH404oRWi7ukoIapR10+GlaV3/lYTw9PLiE3dqhSNaGR81co6DTVjyHvysHfgvDK3uYOVy3dCcwBPjOlFGug609PSlooAAAAA0AGwtrul2WNFRBRVFALLvHXFIuUVEoZ3HgB2UfjPkOQ5n3oGri7iEqTdbuc0xHjK7xqfyY8q7DXpZUhw8xnK41tw9l+JiSaWCQ1lYtKGO71IzgnmQTX0J5LZ34vw9hCJ007qpcU3T1rpQ616ZrApYnEoWyrhd0Et/u0Y27+Mn0Vwx+YWltnEvEWSMstCagAHzP9LcfZRiDT4vACo0DsfZT/WwejrLPH+Jpd7uryGi94BQak+FjQDmdLM1pl23P4LqvLvGPuFFPpWwcMfaJDQUhm/wf1t8tODppbLBe+BMWaSBIZ2DXiNQGI++BoGHnSgPnrzFmgWnF+wwhgyVVgagjQj0Nu67cYSQAC8hWH46hG+R8J9qWB5t+XcAEk0A1JO1kiftSuYHhErt0VRT+ItT5WV8d49nvQKJGIo+YJzM3rQCg8vzsA/jO8C+XiSQiqaBAR91dj6k1b3tQuyy7FLgK7GRyPStPzBtN7hhk16kWJSSW6aBRzJpTQWtuF3FIIY4YxRI1Cj2/md7Ah9u04GGhObzJQfs1Y/5bT3hmBpbomXRo9+RrmLLTzpQ2M9seKi83xLoh0gHi6B3CsT+6tP4iLMPBWC5bmhprJV/bZf8ACAfewOPB2MG83cGQUlTwyDz5MPJhr61HKxi8Vytlpmoctdq00r5VsoYZE13lzqDQijDqP6g/z6248exKd3pIQkJOgB0PkxO58trBzcPzSlQJVVmIo5FRUkeLrzrbh46gEcMI0zFmPsF1+pHzsajxi6wJmeRdPur4mPsP50spY5LJfZVdwUViEij5gE0BJ6mtTT05WA9wZhH/ACwmI8Uvi/d+58x4v3rC+K7vIzx3a7is87ZV6Ko+Jz5AH+laUtTYrmqIEUeFQAPQaC0r4qxu83a+yTXdgoUCP4VbQasCGFQM1fhI2Fgq+BYWt1u8cCksI1pmO7HdmPmTU+9pX2oXf7UZ23VEIX9wE1/irYrwLxze78JkkSMBAB3iBgatWmhJFaA238SXILdpSdshX+Lw/wA7AsdlXFM07C5TI0tFJWYalFXlITuOQateWtnXE8GFCToBUk9AOdurs3w+6xXUC7gZjQykjxZuhrrToa/WtkDtb4omeX7JDmjhABZxvMfIjZAdPMjXSlQdMO4slACLChRQFUkkEgaV8rKfFHDZn700oZGMvpViXHnoT9LfOxxZXWcSMWjVlCljWjEEsATyplNPMdbUS+IpmRRyXX3P+lgV8MwgMlBppQGladPlZYvfAs8OqMko/hb5E0/xWd5cThuUvdTMVDElDlJFNKVoDTensbdOIYjG6FonVx1Ug/8Ax72CWXPDZ5p0uyxsHY7sNAB8TE7UAtcuHcEjukKwx8tWY7u3Nj5mnttZT7PEz3meX8CBB+8an/ILUCwAuL+J4rjB3r6sTljTm7U0HkOp5etLRUNecQlZ1Bd2Pic6IvlXkAPuip9bVjingC736ZZ5pJsyjKqhvABvTLTrqddfa3y7cIPCAI5EIGwy5afKosAfgzs+gu8iXiVzLOpqpBKohIpoAfEaEiraa/CLUMoGBUioIoQeYOlgGSWFSzoxCipyAufZVqx9KWA8Ldo0d6vn2bumjUqe7Zz4mZd1K/dOWpA1+E1ptYJ5xbwq8V7e7LGGX40Z/hyMTlqTzBBXrptY72S8MLDiBlzAlYX0C0FSyAc+hPK1H4xwvvoC6jxx1YeY+8P5+3nZf7No/wBJO/ko+ZJ/lYKDZO47uC3kiBtAUJBG6knwsPMEe+os42WMYFb16Ko+pP8A5WCCYncpoZXikRsysR4VJBG4IIGxBBHkbZb0XGDQam2WCcSYlep/ikyg8kAX6jxfW3MOFEkOZlqx51NfnWxK+zw3KfuLxIEY6qzBgrL1DUynzFag+1mnCp4JAMksbV6MK/KtbAkf8CqdmkT0K/8Akpt0RcFsu0tR+smvzDD8rUuO5Dpb9NdBYI9wxxl9nlkRSEcNkkjkA3UkUze5pQ69LUVONI2iJylZANF3BP7XTnrSwziDhyBpqyQxuJBWpUVqNDrv5787aRwvAi0QMg5AOSB6ZiaelgUMWupmkBXWWRgubm2Y019Ca2rkkaXeAtTwRJX2Qf6WUOHMB/5xGzErGC1COdKLqPNq+1mDj2Wl0MY3lYJ7fE3zC097BO+zLtCadvs1++Nie7lpQVJr3b9CNlPsdd6reMKSVGjkUMjChB2/+fPlS0pvnDGVO8A0++P5/wBbMXBnHCK63SeTNySWtQOiu23kG9j5gExPhOS7XxAVz3Q1YSbmopRGFNDUg11zAHba3RLeQl5upI0a8RqT0qdPr+dqteIFdSrAFToQbTrizh1o+pjJBVuakGor5gioPlYKNl0tCsTvgfO1a1Zq+tTX62rXDfEKXhQrMBMB4l2qeZXqDvptX5/h+CbkZzeO4GdjmYAnIzfiKVyk+2vOtgF9m/Dgu1zBZcrzMZWHStAo8qKBpyJNuviiIEJFT4jVh5Dr7n6WY77eViQu5oB7k+QA1J8haR4fxkzX+SS8aQu2UD/tAaLtuObedSNqWDJrrPc79EWc/ZZVZFpoAzD4X6mo0J0IOmxsbxa7wSplmRXA5Hl6Eaj2Nna/YVFeIGikAZHHL5hgeo3BtOMJwm9JiSXOY541rJ3hHxxqdNeuYqpB11PLUg+4Pg8N2uyKEWJUUscugWvib5dTZb4Hxb7Znm594wp0Fapp+wV+RsY7Qr0RdjCnxTHL6KNX+Yov71k7gCUXS9GOQhUmU0qdMyAsPQZc30sB3tOwsd0t6Aq0SlWHUbr/AItP3rQXEMxbvCxz/iBoR6EbD0teuI8XE+goYqadHqN/Sh08rT5+FInzS5W7sVoCTQnoOZA9fKwbezyS8JEsjTyr3zVWjaEDRa10NSD9POz8nEF8j3KSD9ZaH5rT8rc1+wYCJFUUCooFOVAKUsuzcazxyrBJh0r0oGmR9GppmAKZRUa0LClaeoO0fG4UEzQlQBUlWqABuaEC3VhvHtxm0EpU9JEZfqRT625IbikqB08SsOnzBHXkRZCx5YrhIY8pdyMyoNPCTQFjrTUEczobBY5L8hjZ0dWAUmqkHYV5W88RYLPdJyzmrgh45QKZjmzVpyYMNR5jkbUPgjE4r2WQIUlVcxUkEFagEg0FaEgGoG4sS47uKiBCaA94FHnVWJH+GvtYNV5xqa8xK1ciMuqp9QTuddKWL8CXXLHKer0+Sg/+VkfA8RELd3J/dMd/wnr+z16b2doZnVMsbAKdarua+fT0sBfHeI7rc0zXmdIhyBPiPooqzbchZO4Ux37ber3ImYw5kMZYUNCgUinLVK087aL7wDdrxKZmDLI2rOpFW9cwP+xZs4dwKK6x93CuVa1PMk6CpPM0AFgJomlst0hLZYOHHsDivUeSRRUao1BmQ9QfzHMWm994YZGaN1FRsaaHoRZ4m4zu6QtIzjOpytEpBfPSuX61r09CLTPifiqUo94ehbRY0qcq15edNzzJHKwFMNu0iUyO6U5KxH5GzRcL3eB/1WI/WofzFbRG7cV3xTnaVvQUA/hplPuP62sPAHEKX6EtQCWMhZF6V+FgOjAH3BHKwbPtt6M7x3juzGMrQuq0Yhq5gdaVBAHyPOli17kyQSSaEqhIr1A0+tujGbpWION0NfY0B/kfawPifEBFcmqGYuyIFUak1zEfJTU9LAv33jd7qqyNH4nNKI1KganRgdB/O2nC+I73f272eELd4y2SQDL8TaVBJzUAoWWgGvnT5hPDRvMgmvIB5LEPgUdP1up5Vr5WpN0uSohLAZAprUaUA106UsHFdymShpQjWu3vW0NvSq14ZIEYAyEJGd8pOg120115WrnDmFvPHmmLRq1cqA+IKdgxNaGmlNT527r7wRD3sc8eYSxhgKmoYMKUPOu9DyqbBycE4vJEq3e9PmpoknTorE7+Te1ivHd8yXamtGYBj0UaknoKgCvKutLJWL8UQQSGIo7utM2WlFqK0qTvTl5ix664it6ijKEyKQVUEa9CCPKlNeVgVP7L+0SpGNK+IkbgDWoI1B5AjYmzd3k8CEmdljUaliGoB5sCf52SMCv5w/EO7lJ7lWaNs33FbY16Dw18q2o/GeFNeLoywAM1VcKDQOBrQHbzHmBYFO48WRyzosvekMwVXcilWNF8P3QTTbrYhxlwfGR9oUZWJpJl0rXQN0ryPWo6WXeBuGJrzeVmmRo4YHrlZSpZ11AAYV0NCT5U5mj32j4x9mufhCtJJJHGinmSwLba6KCflYAvBWNNdmF1nasRNInP3CdkP6p5HkdNiKUMgVrztLMXwqSWDvVQsprtvTrTmPS33hbiS+Rxgu/ex5qASCrBRQaMKE8/irYGnFI+/vBPKMZR+bfXT2smcTcKSzSs8jKka+GNF1anMsdACTy10As2pjt0hbI0yNJvkQhmPPYbH1pYdjOOyTKRBEF6NJr9BoPmbAG4R4dmkbuySLrHuTuT+BTyHXpy1NmjHbgAmVQAoFABsAOVuDh7itooWinjJkjHgyimbyam2prmG4891H/ia9QXh5ZiZY5D44+SjYd2PukAUpz56moCkYFeVmhCH+8jGVgdzTQN78/OtvxfMHBO1hMN3jvCLeLu9VbVWU0I6g81YcxuLL/GEWIiMmGed1+9GGNadQR4j6VsDlhqUWWOGQaMVbLQlHygkdA1GBofK0fvuEz3a9SJegxdySJWqRJr8QY7kjluKU0tQOyC6m7xy3aU/pHczD1IVWAPMgIp+ZFqNKABqBYJx2ZYGySPenBVShRKimbMVYsPIBaV8z0sO7ccW8F2gQkOJO/qNxkDIp+bn+Gz3jeMLGpZjQD/AHQeflad3Dh2TGJ2kkqkANC/MAbKlfvU3OwqfSwLmDYu95YRCNjLSvgBIIHOg1GvLXWzBDeb7cRU3e8NHuU7p2X1BUHJ6nTqLVjh/h+73OPu7vGqDmfvMerNux9bFbBP8H4wgemfNG3RhUfNa/WljA43w9RU3uHTkGqfkNbfeJuEo5wZIwEm3qNA/kw/8t/W0lxLhOspP901fGrLpXmRTr8udgf5u1y5BiFjvDgbMEUA+zMGHuBbLKN34KhyjNLIWprQKB7A1NssADs+wye/ySkCgD5nkauUF6tQdTpovnytYLnwLdcgWVO+oa/pCaV/ZBA/OxK4XC7XCCi5YogzMSTSrO1Sa8ySaAdKAchYSe0a6K1Ms2X8YQU9aZs1Patg24j2cXCVCohERP3ojlI9jVT7g2R+E+Gp8KxQxOQ8E8TZJACMxQhgCPusATpzrUc6WC6XpZFV0YMjCoYGoItqxO5iVCKDMNVPQ+XSu3oTYNKkOjL1UiyJxLOMsCEgAlnJJ0AUAVP8R+VmDD8bQUAqx6D+ptx4hwjDfEAmMgIXKDG9KV8iCpPqLAE4f4rWa9w3S6rmBJMkx2CqCxyDnWmXMdPFp1s/Y9Llu7AbtRR77/StlXhbgGHDZzLHLJJnQqBIFqoqCdVABrQcuVjfEs4HcqTuWP8ACB/7WBI4345luJjguyp3jLmd3BIUV0AUEVJ5k7efJq7OOMv7QgYyKEniIEir8JrXKy1JIBodDsQfKwbifh+5Xso86tnQUqjlSR0NNx6UPnbqwe8wwJ3d1hyqNxEhLE9TSrMfM1NgFYn2ezz3m8TtJHGskhZF1ZqedKAbbAnl6W6ODQ2HSNFecmR28Eq1IWtN6gZQSNfTpWhO/wDGX2Yp9qu14iidsgmcJlrSo8IYuF8yAdNrFMdwgTRsNNQdfyP5GwcPGnAy3w97E4jmpqSKq/TNTUEDTMOXI6W5+AuFsQuhpPe0MA+GFKuB6O6goP1QKWCcNYnfLqApkWWM0pEwJy+StUEelCPKzR/xZMfCLuFb9Yt+WUV+dgZr/fkhQySMFRdyfyHUnYAamyXdb1DirnMtRH8KMPElagMCNiQDqD1FgfaDcbxNHFOXclXyhVqFHeaCijTdQNdfFZz4MwdbpdgGILkZpXNNTTXX8K7DyHnYP3xXiJulzkliiaR0XwIik67AkDXKu56AGyvhGGXmSBCseYsubOxADFqsT6EmugtzL2mrLeXiaJjCWpDJGrM9Nqsg1IJ1GXUAjQ2MYzxBeLrBkhSMFQaNIGI5n4QVpSv+lgB4Z2TSaGadEO57sFjXqGOXX2s4Pg8V2SMNIWYsFzSEAsTtsABU/wArGcIvf2i7RS7d7GraaUzDX0IJtPY8CL1DksykgljU6aHU2BqxXB0dK0ow2YcvI9RZOhwL7TM0bfDGKvTnXYA+f5A2N3bFHjTupiSBornceTHn5G2ngTFEN6vELEZpKMnnkrUetGrToDYB4rhxLplWH/qISAp868m6HntrZuwu+3e+w99d3V1OhoRVW5qwGx129+dbLfbDgUst0DxAsInzuq7laEVAG+WtadKnlaadmk94u9/jEBJEle+T7rIBUkjqDQBtwWpzoQoPaNhsyXV5LvVZEKtmXRgoYEkHr/rYDg/aLeZI8hkQyKPErr4vUUIqPr1s/cTN38bgjLGEJIO5NK1PodvStpLjN0CrXY/WvKnnYO7C8GvOMXwLNI/cxENIw0CiuipTTO2tDuBU9AbxcbokUaxxqFRBRVHID/e9gvA2Ai53OOI/3hAeVursBm1OpA+EV5AW7MfxlbtHmOrHRF6n+g5mwc/FXEaXSMsfE9CQleQBqzdF09/y87Yhx9iU0vffa5o9aqkbFUUVqBkGh/erXnW1DxdjMspdqvIrAk+YIHoNduQtPcC4Xa9XoQrVEBrMT9xQdaH8R2UczrsDQPRHBWLPerjd7xIAHkjBamxOxIHIGlfe34xu7L3qtQUcUYdSP9D9Lfm6XpIo0ijAVEUKqjkFAAHyFgfFPE8cOV5CcqUrlFTViABSuugqfKwGRgkB17sexYfQNS32wm7cbXJkU/aohUbE0PuCAR72ywZ2sXP/AJZbyS2WAkuoqfC1BmyjmCBryBblaJXrita0WNsvU0r/AAj+tvUd5hV1ZHUMrAhlIqCDuCOdoHxV2N3pJmNzyyQE1UM9HT9U6eIDkRy31sDf2I400iz3djmVMskZ8nLBh5CoB/eNqjae9kfA8uHRyNeGUzSUGVTVUVSTStNSS1Ty0HnZ1xe/iGJpDTTRR1Y7D/fKtgRLpid1+0vH30auXeis2UmjGtM1K0odrD8b43vMQrAsapWi51JY+Z1oNtgNLB8Hwz9KDNrKhPiPMsNTruDvbn7Q5TEIVQDxFiajkoUf+X0sD5wLjk18VnvGQOoWgQEDK2ahILGp05U5W/faTcJHu6ywBjNASyqvxMCKMB1OgNOdLJ/BGPCJYph8OXu5VGpGXQe40YdQfOzziuLK0eZGDKdiDUWBB4BjveJzMJaxXeKneNlYOxOyLXwg6VY00FOZBFWvF7u1xjAOWNeSqNW6mm58yeupto4LI+yq3N2dj7MV/JRZYxjhm837EJi7GK7RZERqEs4yKxyA6UzMwJ2qOetA+YzjK4ohuwgljUOrCZzHTwnWiq7NUqSB6itmbGMRWK70HxMMqD2pX2H1pb8XTg6GIAK8tRzJWvyCgfIWSsfhvEF5f7Q3eK6/oytQtAdgDWhFfENTqN6igE8Bwa8SyXefLGIKlmDM3eCmbLRcuU1IB+LY7WJ9o8TrcWWFJCzsq1jViQK5mJyioFFpXztp7OMUnmaZXI7qJUCgKAQTXSoArQL9bdfF/HcWHzxRSRSSd4uYlCtV1yjRiK115jawCbhxXD9mSKYkTMg8JUg5l5605ivW3dFDJfYmjFRE2jHMVzDmtQCSORpTpWxUXi63yFZJIAyNqBPEtdOdGrppUH3HI2GDHUghkeJMyRjwInStBrrQa1LchU2Dohwg3KMmC7xnqItHPqSMzfMnysvYtPJeEJYKq/hX+ZO/tSxLh/jwzs0c0axsBmUqxIIG41pQ61ty4rdbxIXaGByjaigA3GtASCfawdXB2MgXZYhUtGzIABU75hoN9Gtqvl/kimctFIquQQxRqVI1FaUrWum9iPZzckiuhmYZZHZzKWFCuUlcpr8IAWtD1JsYw/iC63hzFFLG7UPh6gbkV+IaipFdx1FgQcQvRnlSBPjdsuvLqSN9Br7WcMM4NukGVygeRDm72Q6gjmOS+1lfF7n9hxNby2sTmq88umWT5aN6Gz1jF2N5ussaOAZY2VWB08Q01HI86cjYOHAuMLpfZJIYXq8Z2OmddKumviSppXT0oQT+Wwq6XISTLEI87VdkQk6nQaAkJXkKAV87SzhvgzEY8QgYwtCsUis8uZShQHxgEGpzLVdufK1qxHKY3DfCVavpTX6WCdcaY4ZIxHAjCJ9HkOh5EALyVtfEelKa1sg3u5DPC52SWMtX8IYZvpal3O594BGApLClG2219bBOKuGe4izoWcCuevIHmKDYbGtd68rBW5HtBu0DiiRcYdZNIY1WNd9mVXL7/iOp6DytQODOK1nhELtSeNaan41AoGHU0+L587CuK+HoL9KgkjzSkhVYEqaa7ld1FSddhWlgWLmZr1IIoFLsd6bKOrHYC1EwTg140yl1WurUFWY+Z0HlTWnzswcOYBBcoVhgQKoAqebEClWO5OlNdgALFbABThaPnJKfdQP8tg+Odml2vIo015XxZvC6GppTUNGdq2dO8FaVFeldflblxDFIYMpmmiiDHKpkdVDHoMxFT5CwTRuxha+G9tTlWMV96MB9LZappMpAIIIOxB0tlgAcL8Ww3uJX/unNRkcgaglTlOzCo9eoFmEuN6ilkK68MrDGI0rlUsRXUjMzPT2zU9ALTTjfjJ7teXu0CLSOgd2FSWoCQo2AFaag1PSwXW+49ClQGzt+FNfmdhZWxkyzEStXKn3BsAefr1PTpZX7PeIWvBjSdVrIPA4FNddGG2tNCOennaowXEUoRUHQ+hsCZiV2zIJE+NBt+Icx6jcf62TXuUuK3hEgFVRfE7VyKCdSadaUA0Jp0BIbb9KYiyE6qSPlZq4HwtIbuGCgNMe8enMtt/hpp1JsAbA+yy6wVZpJ5HPxePKp/cUCo/aLHztsxHs6jYH7PPNEx5Zqr9KN9bdHH/FTXQRwxEd9KGIJFcqrQE06ksAPfelLB+A+K55LwIJ37wOCVYgVBUVppTQivyFgKcHwzXWEXa8DxIzUapIYFs9VY6keOnI6bWHdpXEN8gMEd1IRJVYmQLVgyldKmqqKMOVTr0s74vCDEx5qMwPSmp+lg2I4UL5B3ZOVh4kb8JH8iCQR0NgA9mnE14lle73qTvGy50egB0IzKaUB3BGld/Y72iXDvLm7KPHEQy9ehHuD86WHcGcGy3a8NPO8ZopWNY8x3pVmLKKbUAHU68hnH+O+OO6QuRITnlKn4VX4VPmzEadAfKwbOzOEJdWbnI5Nf2QF/NTYbjeBJNf2vV4AkC5VgiAqDlFczimpzFqKPInpbswLFO5iWIwtRRSqkV8/Cacz1tvw3FXW8s7J+hKkAZauCNQa+eooNNvM2D5Lw7NfBlvDNFAd0QkSOOhI0ReVBUkaGlmO6YXBFCYY0UR0ykb10oQxOp062ROKccv0okSMfZ4aaFGPetWtasKZOXw6/rWOdlkGXDwprXvJNTuasTXWwKOAYeoxNYzqiO6686VAB61pai8VcRx3GESyKzVYKqpSpJqeZAAABJP5nS09x+Fo7xJKmjpMzD1DE/Kzxe4YcUuSkbMQ61+661BB+qnyNg/WG4lFiVzkMVU7xWRgwGZWIprQ0O4O+otI7xBeLpKkzVV4XqCPhqDqKjkQKHqLNcuNJcXMDxTg6Z8oCgjllqRnGvLTz6E8Wjinu4dKNHItRpyPlyI2pyNgOcZXAXm6DLowKOpPnof8JOnWllnAu+uClY2aSMksUlJIFd8lKZB5ajfSutivCQlmgWSdy5LMFGwVVOQAAafdrXqTZJx7jtu+ljjVERHZBnRixykqSSGoKkbUsDvJx5GB44pgf1QhHsS4P0sn8bccTzwmK6Dus3xM58dOi5SQpPXX23sf4L4da9Rreb2Fyv4o40DLVeTPUk67gDlQ86B5u2FwoKJDGo6Kij8hYIFw5xW8OWGViCpBjcnUHkpJOo6H22pSu4bfo77d+8ABOqyLvRqeIU6EGo8iLEcT4RuN4/vrpA5/F3ahv4gA31tx4LwbFc5Wku8kqoy5XiZsyGnwkFhmDDapYihOnOwRXizDZbnewiF1U+OKQEigB2zDXOtQPOoPOzl2aY5LPflimCkrE7h9icpVdRtXx7inpZs4wwQTxldMw8SE8mFafOtD62RezmBob+kkgKkloqH9bTX95QBYK5xBiYu13knILd2tcoNKnYCvmSLeeuKuL79eSc07qoqe6hZkWnJaKat+8Tb0PjmGrebvJAxIEikZhup5MAdDQ0PtaLHsqv6Of7uQVNGRt/MhqUPlrTqd7Aj8E4hJFiF2mUsz98gY1JJVmCuPTKx9NLemuKMCjvt3eCQA11UkfC4+Fh6H5io52nvBfZSYJ1nvBFFcOqA1JYHMtaCgUEVpU1PS1XFg81ZilU8SlSQQK6EGh2PW2WZMYw4G8XgjYzSke8jEWywWODLIiuuqsAR6H/5t557XMBkixGdwhKTZZFIBO6gMDpocyt7UtQeG+P4/sypHQutfC7UYAmtKcwNRUGlKW48WivGIZZHeJQKqKA1GuunPUc2sC1gEbR3a7sPC6opHUEaj629A3eQMqsNmAI99bRibA3SMKrhiq01BFfqbWC6eFFX8KgH2FLAh8cwUvD0+8qt9Kf8AjZw4avAe7xMPwAehAykexBHtaQ9r3EOe+pFd5gciLURGtXzEhTlJqdvD57a26ODuOjGneJRo2PjjJ2YaEq3Ku/Oo87AW7YsBvLyw3uBHkVEKMEBLJQkg5RqVOYg02probcPZEkkt8eSSMqIY9yCPE/hGhHQNzs0Rdq1xy1YTIRyKV+RU0p60s44TfO+hSbI8YcZgrgBqcqgE0qNab660Olg5+KZwlzvLnYRP/lI/naf8BYzeDdkysr5RlYOCSCPMNXUaitd7NPaGDJdvsytlaUippXwqQx57E0HpW05W6Xm4HvITQ08QpmWQenM+Wh3p5g+3+W+zjKswgB37uPxfxMTT2ts4b4Ohu7GQ55JDu8rZjXrtv57+dkl+0K+iPMyXaMkaURq+tGkIHoa2M9lmKX+aed7yJnhdQUd1oisp2UaChDbqPu68rBq4sw+SG/tJHI6CYBxQmlQArCmx2B1/FbvueLzoBnjSUdR4W+YqPoLNXEuGpKisyhih570OhpzHI+1hJuIiANaodNd1Pn1HnYAuO8QwtGRleNujjT2IJH5WYOzav2FSebufYtpZa4quSshpSx/sxGTD1DGgV5N+QzGwLeOvWW8L0kf8/wDW3XwFLLkrFTIBlcHbMNqfrUIPobbOJ7lUyTpr4jWnNSdD7fl6WJdnGIJJA0VAGhY1pzVqsrfmP3bAv4jwxPe53Z71rUjK6k5OoUAgAewrpWtikmDtdrmIBIGYZvHlNKsSfhzcq9eVinEELJL3kZFXUih2zAaa+enyNpUnHF8kkVJCjgsFZQgHOhIK9N66iwPvAt5Yw/ZQQXiLGu3hJLAn3JFgfHPCgJeYxshOrOlCpPVuh89K2eeBsMEcHeU8cxzk/q/cHpTX96yJx7xmZJXhVW7mMlaqfiYaE05gHQa+dgp9xvKiNMtMuVaU2pQU+lkvHscmmvDxI7Rxxtl8BKliNyWGtK8hpS2vstvxvl3kQsy9wwRT5EVAI8hp6Ut34rwtOJDLFlevxAGhNNK0Omw62BIn4y7p6CS9FQaZxISPXIW8Q+um1nHDuIb1lV0kSeNhUFl3HkVpQ+u3S0mxTC54ZXjnieNUaiFlIVhyIYihqKbbUs59lBm7yWLIWu1CxY7JJoAB1zLqQNsoOldQa8b4uEcJke7yE1CkIVIGY0qa0IUE60BsuXhy57zZqg+HkRtT062b8Ru6ZWUgFWBBHUHQj5WnYwq8yyPDH3jhCa0NFpyqdBUgjQ62Cq8McRJeFCFlE6jxpUVNNCyjfL+W1jwNoWOCb2rB1ARgahg9GB8iuo9rMlzv+Lxrl76B6bGRCx9yoUn52CoGytx5xbHcYGowN4dSIk3NTUB2FahAefPYWXu/xWUUe9xID/2YKfVmJsJh7MO8YvLepnY6lm1Y+rMST72BEg4gvCKFzhqc2FSeeprb5amL2S3ams14+af/AM7ZYAHCHZlBfRJJLNIFWQjJGFBpQEeJgevTlZ4xDhuC4XMC7qyqrgsWdmJzeHUk9SPK3fwVws9yMpabvDIFqoWirlrsSak+LfTYWZZYlYUYBgdwRUfI2CaXNHlIyIzeYBI+e1ieIxTinfFvEKgV089Bpzs9AUsldrF+ku1zF6iCsYnGYMCQVchdwQR4sutgHYRgUD3uOVoo88ZLBqANXYajU7116WMY12f3S8kuVaJzqWiIFT1KkFSfOlfOyFceMo5Y0eaN4iwqCPEvrpRh12Nj1x4plIrBOsqjkaNT12Ye5sBHBey+6QSiWR5JyDVVky5B5lVAzH1JHlZuxXFobtE00zhEXcnmTsANyxOgA1NkhuLLwdKRDzCt/NqfnZB7Q55pHjd3dxlOlfCpB1oo0FQRqByFge+H8U/tMyXjxRgPkVWA0AAPI0PxakHetunHKIGjah0/PawXsyvQjuceoq5ZvmxA+gFuHF8TeSeQUNWkyoKEVFcqb9ab+dgomB4JckjSdUQ1UMJJfERXzbQH0pbXjfGkMCsUSWcgf9NTl/iOnuK257pgIjjVKlso3JJ1OpoDsK8hbTe0SMa6WBKvfaXfJJNEiSIboASWHOrk6eoA97PWE38XqGsasyMutNxyp+0DysAg4OF+lExrFHXxMooZB5f+358qNh9xjgjEcShEUaAfmep6k2CY4O7zXk3dwQY6lwR+E0Gh6mntW2vjRXh7pVdgQxdFBNAQQa5Rvr18x1tQ3vqSP4FB5F6anyB6WBT3cTzPJQUHhU05D+RNT72Dtwe+pebqJQKEjK6H7rD4h6cx5EWnGH3p7hivPuXUhidgpIpXlVXp7Vsa/tRbpeGTOpV9JEDCo6NTfTn5E2NcN4Kl4lN5lAZEb9Gp1DMN28wOXnrysHVisM94gYRodRVSSBqNqVNddq+dp3jzSXYVlg7tm0LhRrXq61B9zau4hxJdYn7qSdFfmNdKiozECi6Gutl3iuMPGSCGVhuKEEfkbA5xxUjCryUBflQW87PFIcyMhDKSr5tKMNDWvna38F48l5hCVHexALIvPTQMB0P51Fi82GQs4kaKNnGzFAWHTUitgW+y/ATdLkM4pJM5lcdKgBR/Co061t2YTxxcrxKYElyy5ioR1KliK/DUUbY0odaW38V4wt3hIzASyArEOZNNSPJRqf8AWyF2bYCDfO9I0hQkH9ZvCPpm+lgpmMOBC5YA6UodqnT+dlPHMbiw+5FwqghSIolAGZqaAAcuZPTzpYd2w8UTXUXeK7qWZyXfwFqKug25ksSK1+E2mcaXi/TqCJJGO7OCAq+ddEUdB+ehCk8O42LxdbrLeCfGi94RpqKqzbaAkVNNtbP8MKKoVAAvQfn5+tpjeYFggSFTUItK9TzPlU1PvZj4Ivd4e6B5UIjDUiY7vHQZWpyHIHpT1INT3UG2g4eOlufFI5Jru6QyNFLSqMpp4hqAfI7H1tIpcdvlWWS8ThlJUrnYGoNCKKRrXSlgtEeH+VupIAPK0QuWA3+fxtNMoOtJZpCdei5iR6Glu49nzM2ZrxJruF/1JsFh76P8afxD+tstIv8A6bx83kP8P9LZYLKTb7bzvjPG2ITghryyA10hHdj2I8fzY2ufCuJfabnBPWpdBX9oaMPZgRYOTGeLYLu7xkSPIgqVVeozDxNQbHlaZ8c8fSXu7NdUhjVZ6Ic5LNSo1FMoBBoQddRZv4+gVJ4pSDR1Kmg5qa6+ob6WjGIwyI5Dgqy/DXoNjUaHrUfysDzjOFIFoooAKD0Ggt3dm/BFzvMMk0yOZRKyHLK6igoV0RhyO9uJL8b3k7oVL606danlTWvpY5czLcojHA9MxzM2UGrUA+8DQUAFPKwO0HDF1UACIGn4mZj82JJtv/sO7af8vCabVjU09KjysncA47eJr3JHPKXHd1UEKACGAOwHW1AkWoI6ilg/EV3VRRVVR0AA/K0/4pwk/bbtehTKjMsn7tWjp7kj2FlPssxo3lnifPnQBvG1a/dbU66GnztUsSw4yXaRB8WWq/tDUfUU97Alcf8AFjw3UiFqSOwRSNxXennTQeZtr7O+AZai9XwyICKrdyxqa85dfcLv1pqLdvZ5cY56XuVQ7BiISdQtNGYDbNXSu4oetnfH8ZW6wtMyu4HJFJ18zSijqTp+Vg6r7e44IzJIQiKNT/IAb+gtIsf4+lvM8YSsd1Diq/ekBNCWp61CjnvXkWw/H/tr94zqw5KhBVfL/U2MYjwrDNlmQBZVNdNA/kw2rzDb2AgJVSAtGwJIyqVPM6fQVPtZZxvGzDH3EJo5HiYfdHQfrHryHntz4piq3eF3p4hpQ9Saa+h39LdPB3BZnQXi9lsr+JY6kMwOuZzuK70FD+VgmEl2aS8KkYZnrmIUEmgNSdNfe1v4QWSK5wq0bplTUMpBBqSdD5mtmCG7QXaPwrHCg3pRR6k8z5mw6Ti+4EmM3uCpG3eDb12sEy4lwVrtf5p3q0F6bMG5K3NT6a08qdDTlvt/e6j9GcyNqYyfCfMfhPmN/O1VVEkVopArodDXUHof515WnHEvCE8DM0Z7+7mtBQCWPyNKCRfMCo5g6mwbuC4ReBLNEWVlZRpoymhNNP5aGxnivHr9dbq0iSioZRVkU0BNPL62Fdi036W+REU0jbUdMwP52ce0HDxLh94UbgK38DBv5WCJXTEp7xeTeJ5GkdCmrHYVPhAGirQHQAfO124USOJWBYB3atDpoBQb78z72hhj7gEr4sw8VedNqdN7XTDLqJIYpKfHGjfNQf52BL4uvOe/uzDMseVQOoABP1Y2KTX+KOGqZUQ69Pn52TO1g3iC9l4nIi7pCaAGh1qTUbHTXax7sx4TvEqre8QJKbxQFVFeYd6CoHRee56WA1w5w8byRPOpEW6Id5OhYfg8jvz03fAulOVvzI6qKkgCoGp5k0A9yQPe2wWBeuN8RncRkFVkdNORRirD2IIsNx7AEEwvar4moH9eTep2J8h1NplwHxS0OL3mGQ/o71eZT+zIXJU+hAyn908ja8LGCpBFQRQ2AHh0AIt2XmWGL+8kRP2mAPy3sB4ovzXW7uYz4iwRWHLNU19QFPvSyXcoixqSSSdSTUk+ZOpsFI/tm6f95Pr/AEtllBLnpb5YOjH+yeN6tdZTEfwSVZf4q5h75rHezfCp7pdTdp1AMbkqQQVIfxGlP1i24FuTBe0aKRxFPG0TkE1HiSgpU6DMNxyO+9nK7XhJFzIwZeoNfysAPjq5h7qWpUxsGHzyt7UJPtZEv+Hx3mAxvQNSqPzVuvodiOntakY3iN3VHjnmjTMpBBYZqEfh352SeDMHM472X+7GgAJ8ZG+u4UEU87AI4QuqXVDGushNZG1qT0A5KOnvYliV/QKxchQoqSdKDztSbrAqCiqFHQAD8rfjEcNhnQpNGkink6g/ntYIp2bcRd7i1ACsZikC1GrUoxJ6fDoLW+KWtp8/Zut2vcV7uZIVC2eFiSaMjLVGJrpm2NfI8rNmH3qtgk9ziFzv/egUVJXDAfhZiG+hr6gWt0FKWgvHuJhL1eY6qv6RhqRU18XtobUzs2xkz3GIsaug7tj1y7H3XKfWtgVsVxm8YbfZ46K8BYPEh0IVxUgMBX48w1B2Fma5caQyAZqxOfuv/wCw0t+O0nC1dYbyRrCcp9HpSvowFP2rLvDnD32ySraQqfGw5/qjzPXkPawM/wDw3BO32lIgkn/cj8JfrUDwv7gnoRrbojrFQZqg7cjp1swzSxXeKpokaAAAcuQAH0Asnx4ms95KkhZGQyCPmEBC1Pu1gA4zcFlv93jYVjnkGccqr4z8wv52rAFptj7GFo5wKmJ1enUA+Ie6ki1Gu86uiupBVgCCOYOosEW4gvb3qV3kkbQkIh+FRXQAe2p3NlD+z3eTu8uaRjoBz/0tbMV4AgmlaQPJHnNWVaUJOpIqDStiuBcLXa6+KNCXO7uczex2A8gBYFjhHAp7tDkmlq1AUjI0Qfhzk1O3oNrdkmLJJmQMO8TR0Jo6noV399juCRrYlx1fGu92N5VDIYyKqDTRjSpNDoDTltW09vc8l5CyThA9NlWlBuATqTTz5k0pWwd+H4j3N9jJ/wCoe6pzJcjLp+0B9bPt51DRyDwupU+YIodfeyl2ZcPoXe+MK5S0cXTpI49xkB8m5GzXxTxBDdEXvdS5IVaE7bsach/MWCNY1wpf2k+zxQsanKJtMlPxV2Gmprr5Vpa5YbEsUUcQ1EaKg/dAH8rIrcc3VRUy/JH/APX87a77xBe5o2F2ut5UEU71oyOtci0r7nrtYDP2NLxfXmahVTkQbg5NCT11rp+e1mqe9pFG0kjBUUVYnl/v62iXD/ErYfIVlD91WroQcyV3cA6+o500135uIO0b7bJ3eV0jDUiQeIvyzMAK5vLUAe5sB698TPiGKXOIVW7peFZU5sYwzh286qKDYetrFaIcAYe/9oQOy5QCxod/gamnvztbxYPOkkKi8LKVBKSVrzpm1+YrauwYg7xoM1VyjUfeFNCT5j52ROIcCY96YB+kDMCnUgkHL56bc7LeC8Yy3NSpXvI1r4GOVlI3Aamm2xBFemtgrmK4aLxA0VQCaFTyDDUV8uR8ibJMfD2Kq6qkMOWurh0Ip5ZmB1/Z06Wd+Bb6b5C0rwSQg0CiQrU6VqKGoGo3AsZAZGyn2PWwKsWBX+gr3XzFss797Tc09bZYJRgOFhrwx5hD9WWv5WZosJIrlJUkUqCRvpyNuDCnEV8Qtor1Q+Wb4f8AEB87Pn2UWDzPwphjJWMjLK7iMg8mByUP71R7W9KYdcliRY1+FQFHt/utlTiXggveYr5d6ZhIjSxnTPlZfEpJoGouoOh30NczXjd+F3u8s2n6NC3uBp9bANxzje4XN+6vF4CSUrkCu7AcswjVsta1FaVsRwTiC7XtM92mSVRvlOo9VOq+4t5zkw0TM0jlu8clmatak6kn/SltUOHXi7SLNd5Msiaqy6MPn4SDzB0Ng9SGwDEIe7mqNn19xv8AnX3tv4Qxdr3c4bw6hXdTnUbBlJVqeVVNLcvF2IxQ913sipUtSvOlK0+YsBO6KPiyip3NBX3O9gN/xlBiMMSurrNC4OVgcrREMtabZhI3rTnad8a4w16lMaMWgGUIq1o5IFSRQVOY0FegpStuzCuHGuqo4p3oYOSOoOg9Bt569bBVr7cVnheF/hdSpI3FeY8wdbfYIobpBQUjiiUkljoANSWY/Mk214NiiTpmXwkfEh3X+o87T3jXFWvsgijb/lU1P/5HBqGP6q0qBzOvIWDg4i46N4asUZCLXIJNB+2VGpJ6GlPWtvnZThMkl+mvkjM1IyjMaasxQgaADQJsNBptY1gPBEcqq7yEqd1UUNRoQWqdiKbCz7d4IbtEFULHGv8Av1JPzNgUu0OMJdXp8TEIvqTU/wCEE2SOHeKbzh6ZFAlh3EbkjLXU5WAJWvQgj01q949Cb5yoq17uu9ep9dvSyDjUQydLAx3LtUlmR2W6KhVsoJmLitAToI16jnbg4f44vT4jCJmLRyEx92i6Lm2agBJoQKsa0BOoFjvCvZwscVLxKJMzZ8sdQtCAKZtztuAu9nS5XCC7Ie7RIl5nb5sdT7mwdN8u6yI0bCquCp9DpaN3+Jos8T1GUshIqK00qCNq76dbUy98TxjSMGU+Wi/xEfkDZH4uv1Q88oCigqBzOwHmeVgo+B4el3u8MKDKsaKoHoLR7tCx1Hv8qMw/R0jA6ACp9NSbWbDbyJYo5VNVdFYHqGAI/O0t7Q+Dx9vhvAX9HPPCsjD7rMyRkN5MtAD18yKgf7OeEEijW8zKDM4DIGH92p1Gn4zuTyrTTWr6LcOM4kl2haZ/hUaAbknQKPMnS04PaPe8+bu4clfgo1aft1+uX2sFCx3AIL3H3d4jDjkdmX9lhqP91sjPwvHcW7uKNVVhowHiYdCx1JHr0s5cMcRx3yMslVZaZ0O6k7eoPIjzGhBFvnGIAusj0qY6MBWm2h19CbAk4Y4jvcDHbOB/F4f52qNoRiN6ml28A/V3/iOvypar8G8RLe4fiHfRUSZejUBr6MDUfLcGwLPaFcbxCxvF2j7xG1kpUlD1yjUqab8j62QuFcDvN+vneurMFIq7JlUGopXQA5RU0GtaW9B0t8sHPh9zEMaxrso36nmT6m047RuJS14F1iZlWPWQqSKsRotRQ0CnXWhzU5WecaxYR/o01kP+EdT59BZMxDgsXlxKsndyUGaq5g1Oe4IOu+u21gTJMHjY5hQVtlndOAJgP76P+Fv62ywIGAXuR7uM7u3g+8xPI9Ta/wBxNY0J1JVfyFstlg3WA8doDcLyCARk5+otlssENuO1uqXa2WywWfgIUw+70/Cf8xsmdsf9/dP2Jfzjt8tlgCcGqDfYqgH4jr+ybUa9KKbWy2WCfcRSEXvQkfosuh5EPUehoKjyt3XL4T6H+dstlgJdishN1mqSf0x3PVFJ+ZtoxS9O2MPGXYosNQpY5Qcy6gbC2WywONwHhtNeJR8f7TfnbLZYKbwWxOH3Qk1PcR7/ALIsrY1IWvDBiWAOgJrT0rtb7bLB13RRTayh2m/3Uf7Z/K322WB87LmJwy71PJx8nalmlv6Wy2WBJ7WD/wAtD/8AuH+R7TojS322WDu7KJm/tmRcxy/Zn0qafHFytV+LP/s5v2f5i322WCcxqKbWTuzKZhjKUYjM8gahPiGpoeoqAaHoLZbLB6NtqvRojkb5T+VstlgRcM1NTqTqT1NbNtxGlvlssBIWy2Wyw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AT"/>
          </a:p>
        </p:txBody>
      </p:sp>
      <p:sp>
        <p:nvSpPr>
          <p:cNvPr id="1028" name="AutoShape 4" descr="data:image/jpeg;base64,/9j/4AAQSkZJRgABAQAAAQABAAD/2wCEAAkGBxQTEhUTExQVFhUXGR0bGRgXGBwgHBwgHR8fHBwgIBwcHCggHB8nIBggIjEiJSkrLi4uHCEzODMsNygtLiwBCgoKBQUFDgUFDisZExkrKysrKysrKysrKysrKysrKysrKysrKysrKysrKysrKysrKysrKysrKysrKysrKysrK//AABEIAMIBAwMBIgACEQEDEQH/xAAcAAADAAMBAQEAAAAAAAAAAAAFBgcAAwQIAQL/xABGEAACAQEGAwYDBAcGBgEFAAABAgMRAAQFEiExBkFRBxMiYXGBMpGhFEJSsSNicoKSwdEVM6Ky4fAWJENTwtLxFzRjc9P/xAAUAQEAAAAAAAAAAAAAAAAAAAAA/8QAFBEBAAAAAAAAAAAAAAAAAAAAAP/aAAwDAQACEQMRAD8AtkMCoqoooqgADoBoLQrtGxSSW+yq8j93E2SOOpCLQUJIHxEmpq21QBa82m/aR2ePenN4ujKsrU7xG+/SgBUnRXCimoodNqGoTXBb7PEe8imkj6BWIB8yvwn3Fqt2ccWz3xpIplUmNQ3eDQmppQqNPOopttaZTYJfAwi+yT5tgBGxH8Q8PvW1c7O+GGuUDGUDv5SDJQ1yha5VqNDSpNerHewNYcVpXUa09dvyPyt+ZoldSrAFSKEEaEHcEWj3bRjU1zv9zvF3co6xMCfusM4OVhsQQD/KhANqjwxjKXy6xXhBQONVO6sCQyn0YEe1gkeP4I2F35ZYWOUHPECd1OjIx1J3pXoQd7VzBcRSeJJYzVHFR+RB8wQQR1Bsp9swC3JZiKlJAB6P4Tr6hflZa7HcbZP0UppHOxMQ5KwqDr+vT5gfiNgpfFOFmaE5P7xNU8+q+4+tLSjD1F6vUCFC5WQOABqMni9hUAGulrgtua54dFEXMcaqXYs5A1YncnrYBt+vLXeJpHFQqlqDqBWnraWR8Z35JO+aaq1q0ZC92R+ECnh02INfM61pfGF6R7vLCPE2XWh22O/XytHMQwbu5o+8ZmjYg13oARmG+4B+osHoUNUVtPMV7URHeXgiu3exxnK8ve5dRoQq5GzUIpqRWnvZgi4zu0qOIpD3gRiFZGGtNNSKHWmxtJYriYBlNWB1JO9eZsFuwHGI71Cs0daGoIO6kbg2HcVQqSmYAhgVI60oR+dhPZKjfZZWIorzsUHkFRfzBt08ZYtGk93gc5WcMwJ2rUAAnkTrSvT0sCo11kjvMCCrwySopPMAsKhqeXMfSzpfOA7jL8cLe00y/wCWQWG5e7dJCCcrVoN7dc/HkSGjQzU5kZTT/ELAwYRhkd2hSCEERpUKCxJ1JO5NTqedlzHuzy7XqV5pHlDSUzUZaaAKKAqeS2aLjehLGki1CuoYAjWhFRXzsuYj2iYfA7xzTMjIzKf0MxFVNDqsZH1sAzDuzCO7yCW73qeKRdiAh9QRlGYHobPkYIABIJpqQKA9dNbBLrxhc5FDLOKMARVXXfyZQRbF4uuTaLeoCf2x/M2DhxDCLvBKsscUasSTUKKg8yOla2/F+xGg3sH404oRWi7ukoIapR10+GlaV3/lYTw9PLiE3dqhSNaGR81co6DTVjyHvysHfgvDK3uYOVy3dCcwBPjOlFGug609PSlooAAAAA0AGwtrul2WNFRBRVFALLvHXFIuUVEoZ3HgB2UfjPkOQ5n3oGri7iEqTdbuc0xHjK7xqfyY8q7DXpZUhw8xnK41tw9l+JiSaWCQ1lYtKGO71IzgnmQTX0J5LZ34vw9hCJ007qpcU3T1rpQ616ZrApYnEoWyrhd0Et/u0Y27+Mn0Vwx+YWltnEvEWSMstCagAHzP9LcfZRiDT4vACo0DsfZT/WwejrLPH+Jpd7uryGi94BQak+FjQDmdLM1pl23P4LqvLvGPuFFPpWwcMfaJDQUhm/wf1t8tODppbLBe+BMWaSBIZ2DXiNQGI++BoGHnSgPnrzFmgWnF+wwhgyVVgagjQj0Nu67cYSQAC8hWH46hG+R8J9qWB5t+XcAEk0A1JO1kiftSuYHhErt0VRT+ItT5WV8d49nvQKJGIo+YJzM3rQCg8vzsA/jO8C+XiSQiqaBAR91dj6k1b3tQuyy7FLgK7GRyPStPzBtN7hhk16kWJSSW6aBRzJpTQWtuF3FIIY4YxRI1Cj2/md7Ah9u04GGhObzJQfs1Y/5bT3hmBpbomXRo9+RrmLLTzpQ2M9seKi83xLoh0gHi6B3CsT+6tP4iLMPBWC5bmhprJV/bZf8ACAfewOPB2MG83cGQUlTwyDz5MPJhr61HKxi8Vytlpmoctdq00r5VsoYZE13lzqDQijDqP6g/z6248exKd3pIQkJOgB0PkxO58trBzcPzSlQJVVmIo5FRUkeLrzrbh46gEcMI0zFmPsF1+pHzsajxi6wJmeRdPur4mPsP50spY5LJfZVdwUViEij5gE0BJ6mtTT05WA9wZhH/ACwmI8Uvi/d+58x4v3rC+K7vIzx3a7is87ZV6Ko+Jz5AH+laUtTYrmqIEUeFQAPQaC0r4qxu83a+yTXdgoUCP4VbQasCGFQM1fhI2Fgq+BYWt1u8cCksI1pmO7HdmPmTU+9pX2oXf7UZ23VEIX9wE1/irYrwLxze78JkkSMBAB3iBgatWmhJFaA238SXILdpSdshX+Lw/wA7AsdlXFM07C5TI0tFJWYalFXlITuOQateWtnXE8GFCToBUk9AOdurs3w+6xXUC7gZjQykjxZuhrrToa/WtkDtb4omeX7JDmjhABZxvMfIjZAdPMjXSlQdMO4slACLChRQFUkkEgaV8rKfFHDZn700oZGMvpViXHnoT9LfOxxZXWcSMWjVlCljWjEEsATyplNPMdbUS+IpmRRyXX3P+lgV8MwgMlBppQGladPlZYvfAs8OqMko/hb5E0/xWd5cThuUvdTMVDElDlJFNKVoDTensbdOIYjG6FonVx1Ug/8Ax72CWXPDZ5p0uyxsHY7sNAB8TE7UAtcuHcEjukKwx8tWY7u3Nj5mnttZT7PEz3meX8CBB+8an/ILUCwAuL+J4rjB3r6sTljTm7U0HkOp5etLRUNecQlZ1Bd2Pic6IvlXkAPuip9bVjingC736ZZ5pJsyjKqhvABvTLTrqddfa3y7cIPCAI5EIGwy5afKosAfgzs+gu8iXiVzLOpqpBKohIpoAfEaEiraa/CLUMoGBUioIoQeYOlgGSWFSzoxCipyAufZVqx9KWA8Ldo0d6vn2bumjUqe7Zz4mZd1K/dOWpA1+E1ptYJ5xbwq8V7e7LGGX40Z/hyMTlqTzBBXrptY72S8MLDiBlzAlYX0C0FSyAc+hPK1H4xwvvoC6jxx1YeY+8P5+3nZf7No/wBJO/ko+ZJ/lYKDZO47uC3kiBtAUJBG6knwsPMEe+os42WMYFb16Ko+pP8A5WCCYncpoZXikRsysR4VJBG4IIGxBBHkbZb0XGDQam2WCcSYlep/ikyg8kAX6jxfW3MOFEkOZlqx51NfnWxK+zw3KfuLxIEY6qzBgrL1DUynzFag+1mnCp4JAMksbV6MK/KtbAkf8CqdmkT0K/8Akpt0RcFsu0tR+smvzDD8rUuO5Dpb9NdBYI9wxxl9nlkRSEcNkkjkA3UkUze5pQ69LUVONI2iJylZANF3BP7XTnrSwziDhyBpqyQxuJBWpUVqNDrv5787aRwvAi0QMg5AOSB6ZiaelgUMWupmkBXWWRgubm2Y019Ca2rkkaXeAtTwRJX2Qf6WUOHMB/5xGzErGC1COdKLqPNq+1mDj2Wl0MY3lYJ7fE3zC097BO+zLtCadvs1++Nie7lpQVJr3b9CNlPsdd6reMKSVGjkUMjChB2/+fPlS0pvnDGVO8A0++P5/wBbMXBnHCK63SeTNySWtQOiu23kG9j5gExPhOS7XxAVz3Q1YSbmopRGFNDUg11zAHba3RLeQl5upI0a8RqT0qdPr+dqteIFdSrAFToQbTrizh1o+pjJBVuakGor5gioPlYKNl0tCsTvgfO1a1Zq+tTX62rXDfEKXhQrMBMB4l2qeZXqDvptX5/h+CbkZzeO4GdjmYAnIzfiKVyk+2vOtgF9m/Dgu1zBZcrzMZWHStAo8qKBpyJNuviiIEJFT4jVh5Dr7n6WY77eViQu5oB7k+QA1J8haR4fxkzX+SS8aQu2UD/tAaLtuObedSNqWDJrrPc79EWc/ZZVZFpoAzD4X6mo0J0IOmxsbxa7wSplmRXA5Hl6Eaj2Nna/YVFeIGikAZHHL5hgeo3BtOMJwm9JiSXOY541rJ3hHxxqdNeuYqpB11PLUg+4Pg8N2uyKEWJUUscugWvib5dTZb4Hxb7Znm594wp0Fapp+wV+RsY7Qr0RdjCnxTHL6KNX+Yov71k7gCUXS9GOQhUmU0qdMyAsPQZc30sB3tOwsd0t6Aq0SlWHUbr/AItP3rQXEMxbvCxz/iBoR6EbD0teuI8XE+goYqadHqN/Sh08rT5+FInzS5W7sVoCTQnoOZA9fKwbezyS8JEsjTyr3zVWjaEDRa10NSD9POz8nEF8j3KSD9ZaH5rT8rc1+wYCJFUUCooFOVAKUsuzcazxyrBJh0r0oGmR9GppmAKZRUa0LClaeoO0fG4UEzQlQBUlWqABuaEC3VhvHtxm0EpU9JEZfqRT625IbikqB08SsOnzBHXkRZCx5YrhIY8pdyMyoNPCTQFjrTUEczobBY5L8hjZ0dWAUmqkHYV5W88RYLPdJyzmrgh45QKZjmzVpyYMNR5jkbUPgjE4r2WQIUlVcxUkEFagEg0FaEgGoG4sS47uKiBCaA94FHnVWJH+GvtYNV5xqa8xK1ciMuqp9QTuddKWL8CXXLHKer0+Sg/+VkfA8RELd3J/dMd/wnr+z16b2doZnVMsbAKdarua+fT0sBfHeI7rc0zXmdIhyBPiPooqzbchZO4Ux37ber3ImYw5kMZYUNCgUinLVK087aL7wDdrxKZmDLI2rOpFW9cwP+xZs4dwKK6x93CuVa1PMk6CpPM0AFgJomlst0hLZYOHHsDivUeSRRUao1BmQ9QfzHMWm994YZGaN1FRsaaHoRZ4m4zu6QtIzjOpytEpBfPSuX61r09CLTPifiqUo94ehbRY0qcq15edNzzJHKwFMNu0iUyO6U5KxH5GzRcL3eB/1WI/WofzFbRG7cV3xTnaVvQUA/hplPuP62sPAHEKX6EtQCWMhZF6V+FgOjAH3BHKwbPtt6M7x3juzGMrQuq0Yhq5gdaVBAHyPOli17kyQSSaEqhIr1A0+tujGbpWION0NfY0B/kfawPifEBFcmqGYuyIFUak1zEfJTU9LAv33jd7qqyNH4nNKI1KganRgdB/O2nC+I73f272eELd4y2SQDL8TaVBJzUAoWWgGvnT5hPDRvMgmvIB5LEPgUdP1up5Vr5WpN0uSohLAZAprUaUA106UsHFdymShpQjWu3vW0NvSq14ZIEYAyEJGd8pOg120115WrnDmFvPHmmLRq1cqA+IKdgxNaGmlNT527r7wRD3sc8eYSxhgKmoYMKUPOu9DyqbBycE4vJEq3e9PmpoknTorE7+Te1ivHd8yXamtGYBj0UaknoKgCvKutLJWL8UQQSGIo7utM2WlFqK0qTvTl5ix664it6ijKEyKQVUEa9CCPKlNeVgVP7L+0SpGNK+IkbgDWoI1B5AjYmzd3k8CEmdljUaliGoB5sCf52SMCv5w/EO7lJ7lWaNs33FbY16Dw18q2o/GeFNeLoywAM1VcKDQOBrQHbzHmBYFO48WRyzosvekMwVXcilWNF8P3QTTbrYhxlwfGR9oUZWJpJl0rXQN0ryPWo6WXeBuGJrzeVmmRo4YHrlZSpZ11AAYV0NCT5U5mj32j4x9mufhCtJJJHGinmSwLba6KCflYAvBWNNdmF1nasRNInP3CdkP6p5HkdNiKUMgVrztLMXwqSWDvVQsprtvTrTmPS33hbiS+Rxgu/ex5qASCrBRQaMKE8/irYGnFI+/vBPKMZR+bfXT2smcTcKSzSs8jKka+GNF1anMsdACTy10As2pjt0hbI0yNJvkQhmPPYbH1pYdjOOyTKRBEF6NJr9BoPmbAG4R4dmkbuySLrHuTuT+BTyHXpy1NmjHbgAmVQAoFABsAOVuDh7itooWinjJkjHgyimbyam2prmG4891H/ia9QXh5ZiZY5D44+SjYd2PukAUpz56moCkYFeVmhCH+8jGVgdzTQN78/OtvxfMHBO1hMN3jvCLeLu9VbVWU0I6g81YcxuLL/GEWIiMmGed1+9GGNadQR4j6VsDlhqUWWOGQaMVbLQlHygkdA1GBofK0fvuEz3a9SJegxdySJWqRJr8QY7kjluKU0tQOyC6m7xy3aU/pHczD1IVWAPMgIp+ZFqNKABqBYJx2ZYGySPenBVShRKimbMVYsPIBaV8z0sO7ccW8F2gQkOJO/qNxkDIp+bn+Gz3jeMLGpZjQD/AHQeflad3Dh2TGJ2kkqkANC/MAbKlfvU3OwqfSwLmDYu95YRCNjLSvgBIIHOg1GvLXWzBDeb7cRU3e8NHuU7p2X1BUHJ6nTqLVjh/h+73OPu7vGqDmfvMerNux9bFbBP8H4wgemfNG3RhUfNa/WljA43w9RU3uHTkGqfkNbfeJuEo5wZIwEm3qNA/kw/8t/W0lxLhOspP901fGrLpXmRTr8udgf5u1y5BiFjvDgbMEUA+zMGHuBbLKN34KhyjNLIWprQKB7A1NssADs+wye/ySkCgD5nkauUF6tQdTpovnytYLnwLdcgWVO+oa/pCaV/ZBA/OxK4XC7XCCi5YogzMSTSrO1Sa8ySaAdKAchYSe0a6K1Ms2X8YQU9aZs1Patg24j2cXCVCohERP3ojlI9jVT7g2R+E+Gp8KxQxOQ8E8TZJACMxQhgCPusATpzrUc6WC6XpZFV0YMjCoYGoItqxO5iVCKDMNVPQ+XSu3oTYNKkOjL1UiyJxLOMsCEgAlnJJ0AUAVP8R+VmDD8bQUAqx6D+ptx4hwjDfEAmMgIXKDG9KV8iCpPqLAE4f4rWa9w3S6rmBJMkx2CqCxyDnWmXMdPFp1s/Y9Llu7AbtRR77/StlXhbgGHDZzLHLJJnQqBIFqoqCdVABrQcuVjfEs4HcqTuWP8ACB/7WBI4345luJjguyp3jLmd3BIUV0AUEVJ5k7efJq7OOMv7QgYyKEniIEir8JrXKy1JIBodDsQfKwbifh+5Xso86tnQUqjlSR0NNx6UPnbqwe8wwJ3d1hyqNxEhLE9TSrMfM1NgFYn2ezz3m8TtJHGskhZF1ZqedKAbbAnl6W6ODQ2HSNFecmR28Eq1IWtN6gZQSNfTpWhO/wDGX2Yp9qu14iidsgmcJlrSo8IYuF8yAdNrFMdwgTRsNNQdfyP5GwcPGnAy3w97E4jmpqSKq/TNTUEDTMOXI6W5+AuFsQuhpPe0MA+GFKuB6O6goP1QKWCcNYnfLqApkWWM0pEwJy+StUEelCPKzR/xZMfCLuFb9Yt+WUV+dgZr/fkhQySMFRdyfyHUnYAamyXdb1DirnMtRH8KMPElagMCNiQDqD1FgfaDcbxNHFOXclXyhVqFHeaCijTdQNdfFZz4MwdbpdgGILkZpXNNTTXX8K7DyHnYP3xXiJulzkliiaR0XwIik67AkDXKu56AGyvhGGXmSBCseYsubOxADFqsT6EmugtzL2mrLeXiaJjCWpDJGrM9Nqsg1IJ1GXUAjQ2MYzxBeLrBkhSMFQaNIGI5n4QVpSv+lgB4Z2TSaGadEO57sFjXqGOXX2s4Pg8V2SMNIWYsFzSEAsTtsABU/wArGcIvf2i7RS7d7GraaUzDX0IJtPY8CL1DksykgljU6aHU2BqxXB0dK0ow2YcvI9RZOhwL7TM0bfDGKvTnXYA+f5A2N3bFHjTupiSBornceTHn5G2ngTFEN6vELEZpKMnnkrUetGrToDYB4rhxLplWH/qISAp868m6HntrZuwu+3e+w99d3V1OhoRVW5qwGx129+dbLfbDgUst0DxAsInzuq7laEVAG+WtadKnlaadmk94u9/jEBJEle+T7rIBUkjqDQBtwWpzoQoPaNhsyXV5LvVZEKtmXRgoYEkHr/rYDg/aLeZI8hkQyKPErr4vUUIqPr1s/cTN38bgjLGEJIO5NK1PodvStpLjN0CrXY/WvKnnYO7C8GvOMXwLNI/cxENIw0CiuipTTO2tDuBU9AbxcbokUaxxqFRBRVHID/e9gvA2Ai53OOI/3hAeVursBm1OpA+EV5AW7MfxlbtHmOrHRF6n+g5mwc/FXEaXSMsfE9CQleQBqzdF09/y87Yhx9iU0vffa5o9aqkbFUUVqBkGh/erXnW1DxdjMspdqvIrAk+YIHoNduQtPcC4Xa9XoQrVEBrMT9xQdaH8R2UczrsDQPRHBWLPerjd7xIAHkjBamxOxIHIGlfe34xu7L3qtQUcUYdSP9D9Lfm6XpIo0ijAVEUKqjkFAAHyFgfFPE8cOV5CcqUrlFTViABSuugqfKwGRgkB17sexYfQNS32wm7cbXJkU/aohUbE0PuCAR72ywZ2sXP/AJZbyS2WAkuoqfC1BmyjmCBryBblaJXrita0WNsvU0r/AAj+tvUd5hV1ZHUMrAhlIqCDuCOdoHxV2N3pJmNzyyQE1UM9HT9U6eIDkRy31sDf2I400iz3djmVMskZ8nLBh5CoB/eNqjae9kfA8uHRyNeGUzSUGVTVUVSTStNSS1Ty0HnZ1xe/iGJpDTTRR1Y7D/fKtgRLpid1+0vH30auXeis2UmjGtM1K0odrD8b43vMQrAsapWi51JY+Z1oNtgNLB8Hwz9KDNrKhPiPMsNTruDvbn7Q5TEIVQDxFiajkoUf+X0sD5wLjk18VnvGQOoWgQEDK2ahILGp05U5W/faTcJHu6ywBjNASyqvxMCKMB1OgNOdLJ/BGPCJYph8OXu5VGpGXQe40YdQfOzziuLK0eZGDKdiDUWBB4BjveJzMJaxXeKneNlYOxOyLXwg6VY00FOZBFWvF7u1xjAOWNeSqNW6mm58yeupto4LI+yq3N2dj7MV/JRZYxjhm837EJi7GK7RZERqEs4yKxyA6UzMwJ2qOetA+YzjK4ohuwgljUOrCZzHTwnWiq7NUqSB6itmbGMRWK70HxMMqD2pX2H1pb8XTg6GIAK8tRzJWvyCgfIWSsfhvEF5f7Q3eK6/oytQtAdgDWhFfENTqN6igE8Bwa8SyXefLGIKlmDM3eCmbLRcuU1IB+LY7WJ9o8TrcWWFJCzsq1jViQK5mJyioFFpXztp7OMUnmaZXI7qJUCgKAQTXSoArQL9bdfF/HcWHzxRSRSSd4uYlCtV1yjRiK115jawCbhxXD9mSKYkTMg8JUg5l5605ivW3dFDJfYmjFRE2jHMVzDmtQCSORpTpWxUXi63yFZJIAyNqBPEtdOdGrppUH3HI2GDHUghkeJMyRjwInStBrrQa1LchU2Dohwg3KMmC7xnqItHPqSMzfMnysvYtPJeEJYKq/hX+ZO/tSxLh/jwzs0c0axsBmUqxIIG41pQ61ty4rdbxIXaGByjaigA3GtASCfawdXB2MgXZYhUtGzIABU75hoN9Gtqvl/kimctFIquQQxRqVI1FaUrWum9iPZzckiuhmYZZHZzKWFCuUlcpr8IAWtD1JsYw/iC63hzFFLG7UPh6gbkV+IaipFdx1FgQcQvRnlSBPjdsuvLqSN9Br7WcMM4NukGVygeRDm72Q6gjmOS+1lfF7n9hxNby2sTmq88umWT5aN6Gz1jF2N5ussaOAZY2VWB08Q01HI86cjYOHAuMLpfZJIYXq8Z2OmddKumviSppXT0oQT+Wwq6XISTLEI87VdkQk6nQaAkJXkKAV87SzhvgzEY8QgYwtCsUis8uZShQHxgEGpzLVdufK1qxHKY3DfCVavpTX6WCdcaY4ZIxHAjCJ9HkOh5EALyVtfEelKa1sg3u5DPC52SWMtX8IYZvpal3O594BGApLClG2219bBOKuGe4izoWcCuevIHmKDYbGtd68rBW5HtBu0DiiRcYdZNIY1WNd9mVXL7/iOp6DytQODOK1nhELtSeNaan41AoGHU0+L587CuK+HoL9KgkjzSkhVYEqaa7ld1FSddhWlgWLmZr1IIoFLsd6bKOrHYC1EwTg140yl1WurUFWY+Z0HlTWnzswcOYBBcoVhgQKoAqebEClWO5OlNdgALFbABThaPnJKfdQP8tg+Odml2vIo015XxZvC6GppTUNGdq2dO8FaVFeldflblxDFIYMpmmiiDHKpkdVDHoMxFT5CwTRuxha+G9tTlWMV96MB9LZappMpAIIIOxB0tlgAcL8Ww3uJX/unNRkcgaglTlOzCo9eoFmEuN6ilkK68MrDGI0rlUsRXUjMzPT2zU9ALTTjfjJ7teXu0CLSOgd2FSWoCQo2AFaag1PSwXW+49ClQGzt+FNfmdhZWxkyzEStXKn3BsAefr1PTpZX7PeIWvBjSdVrIPA4FNddGG2tNCOennaowXEUoRUHQ+hsCZiV2zIJE+NBt+Icx6jcf62TXuUuK3hEgFVRfE7VyKCdSadaUA0Jp0BIbb9KYiyE6qSPlZq4HwtIbuGCgNMe8enMtt/hpp1JsAbA+yy6wVZpJ5HPxePKp/cUCo/aLHztsxHs6jYH7PPNEx5Zqr9KN9bdHH/FTXQRwxEd9KGIJFcqrQE06ksAPfelLB+A+K55LwIJ37wOCVYgVBUVppTQivyFgKcHwzXWEXa8DxIzUapIYFs9VY6keOnI6bWHdpXEN8gMEd1IRJVYmQLVgyldKmqqKMOVTr0s74vCDEx5qMwPSmp+lg2I4UL5B3ZOVh4kb8JH8iCQR0NgA9mnE14lle73qTvGy50egB0IzKaUB3BGld/Y72iXDvLm7KPHEQy9ehHuD86WHcGcGy3a8NPO8ZopWNY8x3pVmLKKbUAHU68hnH+O+OO6QuRITnlKn4VX4VPmzEadAfKwbOzOEJdWbnI5Nf2QF/NTYbjeBJNf2vV4AkC5VgiAqDlFczimpzFqKPInpbswLFO5iWIwtRRSqkV8/Cacz1tvw3FXW8s7J+hKkAZauCNQa+eooNNvM2D5Lw7NfBlvDNFAd0QkSOOhI0ReVBUkaGlmO6YXBFCYY0UR0ykb10oQxOp062ROKccv0okSMfZ4aaFGPetWtasKZOXw6/rWOdlkGXDwprXvJNTuasTXWwKOAYeoxNYzqiO6686VAB61pai8VcRx3GESyKzVYKqpSpJqeZAAABJP5nS09x+Fo7xJKmjpMzD1DE/Kzxe4YcUuSkbMQ61+661BB+qnyNg/WG4lFiVzkMVU7xWRgwGZWIprQ0O4O+otI7xBeLpKkzVV4XqCPhqDqKjkQKHqLNcuNJcXMDxTg6Z8oCgjllqRnGvLTz6E8Wjinu4dKNHItRpyPlyI2pyNgOcZXAXm6DLowKOpPnof8JOnWllnAu+uClY2aSMksUlJIFd8lKZB5ajfSutivCQlmgWSdy5LMFGwVVOQAAafdrXqTZJx7jtu+ljjVERHZBnRixykqSSGoKkbUsDvJx5GB44pgf1QhHsS4P0sn8bccTzwmK6Dus3xM58dOi5SQpPXX23sf4L4da9Rreb2Fyv4o40DLVeTPUk67gDlQ86B5u2FwoKJDGo6Kij8hYIFw5xW8OWGViCpBjcnUHkpJOo6H22pSu4bfo77d+8ABOqyLvRqeIU6EGo8iLEcT4RuN4/vrpA5/F3ahv4gA31tx4LwbFc5Wku8kqoy5XiZsyGnwkFhmDDapYihOnOwRXizDZbnewiF1U+OKQEigB2zDXOtQPOoPOzl2aY5LPflimCkrE7h9icpVdRtXx7inpZs4wwQTxldMw8SE8mFafOtD62RezmBob+kkgKkloqH9bTX95QBYK5xBiYu13knILd2tcoNKnYCvmSLeeuKuL79eSc07qoqe6hZkWnJaKat+8Tb0PjmGrebvJAxIEikZhup5MAdDQ0PtaLHsqv6Of7uQVNGRt/MhqUPlrTqd7Aj8E4hJFiF2mUsz98gY1JJVmCuPTKx9NLemuKMCjvt3eCQA11UkfC4+Fh6H5io52nvBfZSYJ1nvBFFcOqA1JYHMtaCgUEVpU1PS1XFg81ZilU8SlSQQK6EGh2PW2WZMYw4G8XgjYzSke8jEWywWODLIiuuqsAR6H/5t557XMBkixGdwhKTZZFIBO6gMDpocyt7UtQeG+P4/sypHQutfC7UYAmtKcwNRUGlKW48WivGIZZHeJQKqKA1GuunPUc2sC1gEbR3a7sPC6opHUEaj629A3eQMqsNmAI99bRibA3SMKrhiq01BFfqbWC6eFFX8KgH2FLAh8cwUvD0+8qt9Kf8AjZw4avAe7xMPwAehAykexBHtaQ9r3EOe+pFd5gciLURGtXzEhTlJqdvD57a26ODuOjGneJRo2PjjJ2YaEq3Ku/Oo87AW7YsBvLyw3uBHkVEKMEBLJQkg5RqVOYg02probcPZEkkt8eSSMqIY9yCPE/hGhHQNzs0Rdq1xy1YTIRyKV+RU0p60s44TfO+hSbI8YcZgrgBqcqgE0qNab660Olg5+KZwlzvLnYRP/lI/naf8BYzeDdkysr5RlYOCSCPMNXUaitd7NPaGDJdvsytlaUippXwqQx57E0HpW05W6Xm4HvITQ08QpmWQenM+Wh3p5g+3+W+zjKswgB37uPxfxMTT2ts4b4Ohu7GQ55JDu8rZjXrtv57+dkl+0K+iPMyXaMkaURq+tGkIHoa2M9lmKX+aed7yJnhdQUd1oisp2UaChDbqPu68rBq4sw+SG/tJHI6CYBxQmlQArCmx2B1/FbvueLzoBnjSUdR4W+YqPoLNXEuGpKisyhih570OhpzHI+1hJuIiANaodNd1Pn1HnYAuO8QwtGRleNujjT2IJH5WYOzav2FSebufYtpZa4quSshpSx/sxGTD1DGgV5N+QzGwLeOvWW8L0kf8/wDW3XwFLLkrFTIBlcHbMNqfrUIPobbOJ7lUyTpr4jWnNSdD7fl6WJdnGIJJA0VAGhY1pzVqsrfmP3bAv4jwxPe53Z71rUjK6k5OoUAgAewrpWtikmDtdrmIBIGYZvHlNKsSfhzcq9eVinEELJL3kZFXUih2zAaa+enyNpUnHF8kkVJCjgsFZQgHOhIK9N66iwPvAt5Yw/ZQQXiLGu3hJLAn3JFgfHPCgJeYxshOrOlCpPVuh89K2eeBsMEcHeU8cxzk/q/cHpTX96yJx7xmZJXhVW7mMlaqfiYaE05gHQa+dgp9xvKiNMtMuVaU2pQU+lkvHscmmvDxI7Rxxtl8BKliNyWGtK8hpS2vstvxvl3kQsy9wwRT5EVAI8hp6Ut34rwtOJDLFlevxAGhNNK0Omw62BIn4y7p6CS9FQaZxISPXIW8Q+um1nHDuIb1lV0kSeNhUFl3HkVpQ+u3S0mxTC54ZXjnieNUaiFlIVhyIYihqKbbUs59lBm7yWLIWu1CxY7JJoAB1zLqQNsoOldQa8b4uEcJke7yE1CkIVIGY0qa0IUE60BsuXhy57zZqg+HkRtT062b8Ru6ZWUgFWBBHUHQj5WnYwq8yyPDH3jhCa0NFpyqdBUgjQ62Cq8McRJeFCFlE6jxpUVNNCyjfL+W1jwNoWOCb2rB1ARgahg9GB8iuo9rMlzv+Lxrl76B6bGRCx9yoUn52CoGytx5xbHcYGowN4dSIk3NTUB2FahAefPYWXu/xWUUe9xID/2YKfVmJsJh7MO8YvLepnY6lm1Y+rMST72BEg4gvCKFzhqc2FSeeprb5amL2S3ams14+af/AM7ZYAHCHZlBfRJJLNIFWQjJGFBpQEeJgevTlZ4xDhuC4XMC7qyqrgsWdmJzeHUk9SPK3fwVws9yMpabvDIFqoWirlrsSak+LfTYWZZYlYUYBgdwRUfI2CaXNHlIyIzeYBI+e1ieIxTinfFvEKgV089Bpzs9AUsldrF+ku1zF6iCsYnGYMCQVchdwQR4sutgHYRgUD3uOVoo88ZLBqANXYajU7116WMY12f3S8kuVaJzqWiIFT1KkFSfOlfOyFceMo5Y0eaN4iwqCPEvrpRh12Nj1x4plIrBOsqjkaNT12Ye5sBHBey+6QSiWR5JyDVVky5B5lVAzH1JHlZuxXFobtE00zhEXcnmTsANyxOgA1NkhuLLwdKRDzCt/NqfnZB7Q55pHjd3dxlOlfCpB1oo0FQRqByFge+H8U/tMyXjxRgPkVWA0AAPI0PxakHetunHKIGjah0/PawXsyvQjuceoq5ZvmxA+gFuHF8TeSeQUNWkyoKEVFcqb9ab+dgomB4JckjSdUQ1UMJJfERXzbQH0pbXjfGkMCsUSWcgf9NTl/iOnuK257pgIjjVKlso3JJ1OpoDsK8hbTe0SMa6WBKvfaXfJJNEiSIboASWHOrk6eoA97PWE38XqGsasyMutNxyp+0DysAg4OF+lExrFHXxMooZB5f+358qNh9xjgjEcShEUaAfmep6k2CY4O7zXk3dwQY6lwR+E0Gh6mntW2vjRXh7pVdgQxdFBNAQQa5Rvr18x1tQ3vqSP4FB5F6anyB6WBT3cTzPJQUHhU05D+RNT72Dtwe+pebqJQKEjK6H7rD4h6cx5EWnGH3p7hivPuXUhidgpIpXlVXp7Vsa/tRbpeGTOpV9JEDCo6NTfTn5E2NcN4Kl4lN5lAZEb9Gp1DMN28wOXnrysHVisM94gYRodRVSSBqNqVNddq+dp3jzSXYVlg7tm0LhRrXq61B9zau4hxJdYn7qSdFfmNdKiozECi6Gutl3iuMPGSCGVhuKEEfkbA5xxUjCryUBflQW87PFIcyMhDKSr5tKMNDWvna38F48l5hCVHexALIvPTQMB0P51Fi82GQs4kaKNnGzFAWHTUitgW+y/ATdLkM4pJM5lcdKgBR/Co061t2YTxxcrxKYElyy5ioR1KliK/DUUbY0odaW38V4wt3hIzASyArEOZNNSPJRqf8AWyF2bYCDfO9I0hQkH9ZvCPpm+lgpmMOBC5YA6UodqnT+dlPHMbiw+5FwqghSIolAGZqaAAcuZPTzpYd2w8UTXUXeK7qWZyXfwFqKug25ksSK1+E2mcaXi/TqCJJGO7OCAq+ddEUdB+ehCk8O42LxdbrLeCfGi94RpqKqzbaAkVNNtbP8MKKoVAAvQfn5+tpjeYFggSFTUItK9TzPlU1PvZj4Ivd4e6B5UIjDUiY7vHQZWpyHIHpT1INT3UG2g4eOlufFI5Jru6QyNFLSqMpp4hqAfI7H1tIpcdvlWWS8ThlJUrnYGoNCKKRrXSlgtEeH+VupIAPK0QuWA3+fxtNMoOtJZpCdei5iR6Glu49nzM2ZrxJruF/1JsFh76P8afxD+tstIv8A6bx83kP8P9LZYLKTb7bzvjPG2ITghryyA10hHdj2I8fzY2ufCuJfabnBPWpdBX9oaMPZgRYOTGeLYLu7xkSPIgqVVeozDxNQbHlaZ8c8fSXu7NdUhjVZ6Ic5LNSo1FMoBBoQddRZv4+gVJ4pSDR1Kmg5qa6+ob6WjGIwyI5Dgqy/DXoNjUaHrUfysDzjOFIFoooAKD0Ggt3dm/BFzvMMk0yOZRKyHLK6igoV0RhyO9uJL8b3k7oVL606danlTWvpY5czLcojHA9MxzM2UGrUA+8DQUAFPKwO0HDF1UACIGn4mZj82JJtv/sO7af8vCabVjU09KjysncA47eJr3JHPKXHd1UEKACGAOwHW1AkWoI6ilg/EV3VRRVVR0AA/K0/4pwk/bbtehTKjMsn7tWjp7kj2FlPssxo3lnifPnQBvG1a/dbU66GnztUsSw4yXaRB8WWq/tDUfUU97Alcf8AFjw3UiFqSOwRSNxXennTQeZtr7O+AZai9XwyICKrdyxqa85dfcLv1pqLdvZ5cY56XuVQ7BiISdQtNGYDbNXSu4oetnfH8ZW6wtMyu4HJFJ18zSijqTp+Vg6r7e44IzJIQiKNT/IAb+gtIsf4+lvM8YSsd1Diq/ekBNCWp61CjnvXkWw/H/tr94zqw5KhBVfL/U2MYjwrDNlmQBZVNdNA/kw2rzDb2AgJVSAtGwJIyqVPM6fQVPtZZxvGzDH3EJo5HiYfdHQfrHryHntz4piq3eF3p4hpQ9Saa+h39LdPB3BZnQXi9lsr+JY6kMwOuZzuK70FD+VgmEl2aS8KkYZnrmIUEmgNSdNfe1v4QWSK5wq0bplTUMpBBqSdD5mtmCG7QXaPwrHCg3pRR6k8z5mw6Ti+4EmM3uCpG3eDb12sEy4lwVrtf5p3q0F6bMG5K3NT6a08qdDTlvt/e6j9GcyNqYyfCfMfhPmN/O1VVEkVopArodDXUHof515WnHEvCE8DM0Z7+7mtBQCWPyNKCRfMCo5g6mwbuC4ReBLNEWVlZRpoymhNNP5aGxnivHr9dbq0iSioZRVkU0BNPL62Fdi036W+REU0jbUdMwP52ce0HDxLh94UbgK38DBv5WCJXTEp7xeTeJ5GkdCmrHYVPhAGirQHQAfO124USOJWBYB3atDpoBQb78z72hhj7gEr4sw8VedNqdN7XTDLqJIYpKfHGjfNQf52BL4uvOe/uzDMseVQOoABP1Y2KTX+KOGqZUQ69Pn52TO1g3iC9l4nIi7pCaAGh1qTUbHTXax7sx4TvEqre8QJKbxQFVFeYd6CoHRee56WA1w5w8byRPOpEW6Id5OhYfg8jvz03fAulOVvzI6qKkgCoGp5k0A9yQPe2wWBeuN8RncRkFVkdNORRirD2IIsNx7AEEwvar4moH9eTep2J8h1NplwHxS0OL3mGQ/o71eZT+zIXJU+hAyn908ja8LGCpBFQRQ2AHh0AIt2XmWGL+8kRP2mAPy3sB4ovzXW7uYz4iwRWHLNU19QFPvSyXcoixqSSSdSTUk+ZOpsFI/tm6f95Pr/AEtllBLnpb5YOjH+yeN6tdZTEfwSVZf4q5h75rHezfCp7pdTdp1AMbkqQQVIfxGlP1i24FuTBe0aKRxFPG0TkE1HiSgpU6DMNxyO+9nK7XhJFzIwZeoNfysAPjq5h7qWpUxsGHzyt7UJPtZEv+Hx3mAxvQNSqPzVuvodiOntakY3iN3VHjnmjTMpBBYZqEfh352SeDMHM472X+7GgAJ8ZG+u4UEU87AI4QuqXVDGushNZG1qT0A5KOnvYliV/QKxchQoqSdKDztSbrAqCiqFHQAD8rfjEcNhnQpNGkink6g/ntYIp2bcRd7i1ACsZikC1GrUoxJ6fDoLW+KWtp8/Zut2vcV7uZIVC2eFiSaMjLVGJrpm2NfI8rNmH3qtgk9ziFzv/egUVJXDAfhZiG+hr6gWt0FKWgvHuJhL1eY6qv6RhqRU18XtobUzs2xkz3GIsaug7tj1y7H3XKfWtgVsVxm8YbfZ46K8BYPEh0IVxUgMBX48w1B2Fma5caQyAZqxOfuv/wCw0t+O0nC1dYbyRrCcp9HpSvowFP2rLvDnD32ySraQqfGw5/qjzPXkPawM/wDw3BO32lIgkn/cj8JfrUDwv7gnoRrbojrFQZqg7cjp1swzSxXeKpokaAAAcuQAH0Asnx4ms95KkhZGQyCPmEBC1Pu1gA4zcFlv93jYVjnkGccqr4z8wv52rAFptj7GFo5wKmJ1enUA+Ie6ki1Gu86uiupBVgCCOYOosEW4gvb3qV3kkbQkIh+FRXQAe2p3NlD+z3eTu8uaRjoBz/0tbMV4AgmlaQPJHnNWVaUJOpIqDStiuBcLXa6+KNCXO7uczex2A8gBYFjhHAp7tDkmlq1AUjI0Qfhzk1O3oNrdkmLJJmQMO8TR0Jo6noV399juCRrYlx1fGu92N5VDIYyKqDTRjSpNDoDTltW09vc8l5CyThA9NlWlBuATqTTz5k0pWwd+H4j3N9jJ/wCoe6pzJcjLp+0B9bPt51DRyDwupU+YIodfeyl2ZcPoXe+MK5S0cXTpI49xkB8m5GzXxTxBDdEXvdS5IVaE7bsach/MWCNY1wpf2k+zxQsanKJtMlPxV2Gmprr5Vpa5YbEsUUcQ1EaKg/dAH8rIrcc3VRUy/JH/APX87a77xBe5o2F2ut5UEU71oyOtci0r7nrtYDP2NLxfXmahVTkQbg5NCT11rp+e1mqe9pFG0kjBUUVYnl/v62iXD/ErYfIVlD91WroQcyV3cA6+o500135uIO0b7bJ3eV0jDUiQeIvyzMAK5vLUAe5sB698TPiGKXOIVW7peFZU5sYwzh286qKDYetrFaIcAYe/9oQOy5QCxod/gamnvztbxYPOkkKi8LKVBKSVrzpm1+YrauwYg7xoM1VyjUfeFNCT5j52ROIcCY96YB+kDMCnUgkHL56bc7LeC8Yy3NSpXvI1r4GOVlI3Aamm2xBFemtgrmK4aLxA0VQCaFTyDDUV8uR8ibJMfD2Kq6qkMOWurh0Ip5ZmB1/Z06Wd+Bb6b5C0rwSQg0CiQrU6VqKGoGo3AsZAZGyn2PWwKsWBX+gr3XzFss797Tc09bZYJRgOFhrwx5hD9WWv5WZosJIrlJUkUqCRvpyNuDCnEV8Qtor1Q+Wb4f8AEB87Pn2UWDzPwphjJWMjLK7iMg8mByUP71R7W9KYdcliRY1+FQFHt/utlTiXggveYr5d6ZhIjSxnTPlZfEpJoGouoOh30NczXjd+F3u8s2n6NC3uBp9bANxzje4XN+6vF4CSUrkCu7AcswjVsta1FaVsRwTiC7XtM92mSVRvlOo9VOq+4t5zkw0TM0jlu8clmatak6kn/SltUOHXi7SLNd5Msiaqy6MPn4SDzB0Ng9SGwDEIe7mqNn19xv8AnX3tv4Qxdr3c4bw6hXdTnUbBlJVqeVVNLcvF2IxQ913sipUtSvOlK0+YsBO6KPiyip3NBX3O9gN/xlBiMMSurrNC4OVgcrREMtabZhI3rTnad8a4w16lMaMWgGUIq1o5IFSRQVOY0FegpStuzCuHGuqo4p3oYOSOoOg9Bt569bBVr7cVnheF/hdSpI3FeY8wdbfYIobpBQUjiiUkljoANSWY/Mk214NiiTpmXwkfEh3X+o87T3jXFWvsgijb/lU1P/5HBqGP6q0qBzOvIWDg4i46N4asUZCLXIJNB+2VGpJ6GlPWtvnZThMkl+mvkjM1IyjMaasxQgaADQJsNBptY1gPBEcqq7yEqd1UUNRoQWqdiKbCz7d4IbtEFULHGv8Av1JPzNgUu0OMJdXp8TEIvqTU/wCEE2SOHeKbzh6ZFAlh3EbkjLXU5WAJWvQgj01q949Cb5yoq17uu9ep9dvSyDjUQydLAx3LtUlmR2W6KhVsoJmLitAToI16jnbg4f44vT4jCJmLRyEx92i6Lm2agBJoQKsa0BOoFjvCvZwscVLxKJMzZ8sdQtCAKZtztuAu9nS5XCC7Ie7RIl5nb5sdT7mwdN8u6yI0bCquCp9DpaN3+Jos8T1GUshIqK00qCNq76dbUy98TxjSMGU+Wi/xEfkDZH4uv1Q88oCigqBzOwHmeVgo+B4el3u8MKDKsaKoHoLR7tCx1Hv8qMw/R0jA6ACp9NSbWbDbyJYo5VNVdFYHqGAI/O0t7Q+Dx9vhvAX9HPPCsjD7rMyRkN5MtAD18yKgf7OeEEijW8zKDM4DIGH92p1Gn4zuTyrTTWr6LcOM4kl2haZ/hUaAbknQKPMnS04PaPe8+bu4clfgo1aft1+uX2sFCx3AIL3H3d4jDjkdmX9lhqP91sjPwvHcW7uKNVVhowHiYdCx1JHr0s5cMcRx3yMslVZaZ0O6k7eoPIjzGhBFvnGIAusj0qY6MBWm2h19CbAk4Y4jvcDHbOB/F4f52qNoRiN6ml28A/V3/iOvypar8G8RLe4fiHfRUSZejUBr6MDUfLcGwLPaFcbxCxvF2j7xG1kpUlD1yjUqab8j62QuFcDvN+vneurMFIq7JlUGopXQA5RU0GtaW9B0t8sHPh9zEMaxrso36nmT6m047RuJS14F1iZlWPWQqSKsRotRQ0CnXWhzU5WecaxYR/o01kP+EdT59BZMxDgsXlxKsndyUGaq5g1Oe4IOu+u21gTJMHjY5hQVtlndOAJgP76P+Fv62ywIGAXuR7uM7u3g+8xPI9Ta/wBxNY0J1JVfyFstlg3WA8doDcLyCARk5+otlssENuO1uqXa2WywWfgIUw+70/Cf8xsmdsf9/dP2Jfzjt8tlgCcGqDfYqgH4jr+ybUa9KKbWy2WCfcRSEXvQkfosuh5EPUehoKjyt3XL4T6H+dstlgJdishN1mqSf0x3PVFJ+ZtoxS9O2MPGXYosNQpY5Qcy6gbC2WywONwHhtNeJR8f7TfnbLZYKbwWxOH3Qk1PcR7/ALIsrY1IWvDBiWAOgJrT0rtb7bLB13RRTayh2m/3Uf7Z/K322WB87LmJwy71PJx8nalmlv6Wy2WBJ7WD/wAtD/8AuH+R7TojS322WDu7KJm/tmRcxy/Zn0qafHFytV+LP/s5v2f5i322WCcxqKbWTuzKZhjKUYjM8gahPiGpoeoqAaHoLZbLB6NtqvRojkb5T+VstlgRcM1NTqTqT1NbNtxGlvlssBIWy2Wyw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AT"/>
          </a:p>
        </p:txBody>
      </p:sp>
      <p:sp>
        <p:nvSpPr>
          <p:cNvPr id="1032" name="AutoShape 8" descr="pi-ahmed 2 blau ibc.jpg in Diaschau anzeig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AT"/>
          </a:p>
        </p:txBody>
      </p:sp>
      <p:pic>
        <p:nvPicPr>
          <p:cNvPr id="1033" name="Picture 9" descr="C:\Users\Lilly\AppData\Local\Temp\pi-ahmed 2 blau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365104"/>
            <a:ext cx="2916000" cy="2182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Schritt</a:t>
            </a:r>
            <a:endParaRPr lang="de-A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762872" cy="2044824"/>
          </a:xfrm>
        </p:spPr>
        <p:txBody>
          <a:bodyPr/>
          <a:lstStyle/>
          <a:p>
            <a:endParaRPr lang="de-AT" dirty="0" smtClean="0"/>
          </a:p>
          <a:p>
            <a:r>
              <a:rPr lang="de-AT" sz="2800" dirty="0" smtClean="0">
                <a:latin typeface="Arial" pitchFamily="34" charset="0"/>
                <a:cs typeface="Arial" pitchFamily="34" charset="0"/>
              </a:rPr>
              <a:t>17</a:t>
            </a:r>
            <a:r>
              <a:rPr lang="de-AT" sz="2800" baseline="30000" dirty="0" smtClean="0">
                <a:latin typeface="Arial" pitchFamily="34" charset="0"/>
                <a:cs typeface="Arial" pitchFamily="34" charset="0"/>
              </a:rPr>
              <a:t>3x</a:t>
            </a:r>
            <a:r>
              <a:rPr lang="de-AT" sz="2800" dirty="0" smtClean="0">
                <a:latin typeface="Arial" pitchFamily="34" charset="0"/>
                <a:cs typeface="Arial" pitchFamily="34" charset="0"/>
              </a:rPr>
              <a:t> = 0,4</a:t>
            </a:r>
          </a:p>
          <a:p>
            <a:r>
              <a:rPr lang="de-AT" sz="2800" dirty="0" smtClean="0">
                <a:latin typeface="Arial" pitchFamily="34" charset="0"/>
                <a:cs typeface="Arial" pitchFamily="34" charset="0"/>
              </a:rPr>
              <a:t>3x * log 17 = log 0,4</a:t>
            </a:r>
          </a:p>
          <a:p>
            <a:endParaRPr lang="de-AT" dirty="0" smtClean="0"/>
          </a:p>
          <a:p>
            <a:endParaRPr lang="de-AT" dirty="0"/>
          </a:p>
        </p:txBody>
      </p:sp>
      <p:sp>
        <p:nvSpPr>
          <p:cNvPr id="4" name="Textfeld 3"/>
          <p:cNvSpPr txBox="1"/>
          <p:nvPr/>
        </p:nvSpPr>
        <p:spPr>
          <a:xfrm>
            <a:off x="6876256" y="328498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9" name="Textfeld 8"/>
          <p:cNvSpPr txBox="1"/>
          <p:nvPr/>
        </p:nvSpPr>
        <p:spPr>
          <a:xfrm>
            <a:off x="4932040" y="3501008"/>
            <a:ext cx="25202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 smtClean="0">
                <a:latin typeface="Arial" pitchFamily="34" charset="0"/>
                <a:cs typeface="Arial" pitchFamily="34" charset="0"/>
              </a:rPr>
              <a:t>Hierbei muss man beide Seiten logarithmieren und stellt den Exponenten vor den Logarithmus</a:t>
            </a:r>
            <a:endParaRPr lang="de-AT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09" name="Picture 1" descr="C:\Users\Lilly\AppData\Local\Temp\_pi-ah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3650" y="4365104"/>
            <a:ext cx="2920061" cy="22849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Schritt</a:t>
            </a:r>
            <a:endParaRPr lang="de-A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11144" cy="4061048"/>
          </a:xfrm>
        </p:spPr>
        <p:txBody>
          <a:bodyPr/>
          <a:lstStyle/>
          <a:p>
            <a:endParaRPr lang="de-AT" dirty="0" smtClean="0">
              <a:latin typeface="Arial" pitchFamily="34" charset="0"/>
              <a:cs typeface="Arial" pitchFamily="34" charset="0"/>
            </a:endParaRPr>
          </a:p>
          <a:p>
            <a:r>
              <a:rPr lang="de-AT" sz="2800" dirty="0" smtClean="0">
                <a:latin typeface="Arial" pitchFamily="34" charset="0"/>
                <a:cs typeface="Arial" pitchFamily="34" charset="0"/>
              </a:rPr>
              <a:t>17</a:t>
            </a:r>
            <a:r>
              <a:rPr lang="de-AT" sz="2800" baseline="30000" dirty="0" smtClean="0">
                <a:latin typeface="Arial" pitchFamily="34" charset="0"/>
                <a:cs typeface="Arial" pitchFamily="34" charset="0"/>
              </a:rPr>
              <a:t>3x</a:t>
            </a:r>
            <a:r>
              <a:rPr lang="de-AT" sz="2800" dirty="0" smtClean="0">
                <a:latin typeface="Arial" pitchFamily="34" charset="0"/>
                <a:cs typeface="Arial" pitchFamily="34" charset="0"/>
              </a:rPr>
              <a:t> = 0,4</a:t>
            </a:r>
          </a:p>
          <a:p>
            <a:r>
              <a:rPr lang="de-AT" sz="2800" dirty="0" smtClean="0">
                <a:latin typeface="Arial" pitchFamily="34" charset="0"/>
                <a:cs typeface="Arial" pitchFamily="34" charset="0"/>
              </a:rPr>
              <a:t>3x * log 17 = log 0,4   </a:t>
            </a:r>
            <a:r>
              <a:rPr lang="de-AT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AT" sz="2800" b="1" dirty="0" smtClean="0">
                <a:latin typeface="Arial" pitchFamily="34" charset="0"/>
                <a:cs typeface="Arial" pitchFamily="34" charset="0"/>
              </a:rPr>
              <a:t>/:</a:t>
            </a:r>
            <a:r>
              <a:rPr lang="de-AT" sz="28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de-AT" sz="2800" b="1" dirty="0" smtClean="0">
                <a:latin typeface="Arial" pitchFamily="34" charset="0"/>
                <a:cs typeface="Arial" pitchFamily="34" charset="0"/>
              </a:rPr>
              <a:t>/:</a:t>
            </a:r>
            <a:r>
              <a:rPr lang="de-AT" sz="2800" dirty="0" smtClean="0">
                <a:latin typeface="Arial" pitchFamily="34" charset="0"/>
                <a:cs typeface="Arial" pitchFamily="34" charset="0"/>
              </a:rPr>
              <a:t>log17</a:t>
            </a:r>
            <a:endParaRPr lang="de-AT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de-AT" sz="2800" dirty="0" smtClean="0">
                <a:latin typeface="Arial" pitchFamily="34" charset="0"/>
                <a:cs typeface="Arial" pitchFamily="34" charset="0"/>
              </a:rPr>
              <a:t>x = log 0,4</a:t>
            </a:r>
          </a:p>
          <a:p>
            <a:pPr marL="801688" lvl="2" indent="-69850">
              <a:buNone/>
            </a:pPr>
            <a:r>
              <a:rPr lang="de-AT" sz="2200" dirty="0" smtClean="0">
                <a:latin typeface="Arial" pitchFamily="34" charset="0"/>
                <a:cs typeface="Arial" pitchFamily="34" charset="0"/>
              </a:rPr>
              <a:t>	 </a:t>
            </a:r>
            <a:r>
              <a:rPr lang="de-AT" sz="2800" dirty="0">
                <a:latin typeface="Arial" pitchFamily="34" charset="0"/>
                <a:cs typeface="Arial" pitchFamily="34" charset="0"/>
              </a:rPr>
              <a:t>3</a:t>
            </a:r>
            <a:r>
              <a:rPr lang="de-AT" sz="22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de-AT" sz="2800" dirty="0" smtClean="0">
                <a:latin typeface="Arial" pitchFamily="34" charset="0"/>
                <a:cs typeface="Arial" pitchFamily="34" charset="0"/>
              </a:rPr>
              <a:t>log17</a:t>
            </a:r>
            <a:endParaRPr lang="de-AT" sz="2200" dirty="0" smtClean="0">
              <a:latin typeface="Arial" pitchFamily="34" charset="0"/>
              <a:cs typeface="Arial" pitchFamily="34" charset="0"/>
            </a:endParaRPr>
          </a:p>
          <a:p>
            <a:endParaRPr lang="de-AT" sz="2800" dirty="0" smtClean="0">
              <a:latin typeface="Arial" pitchFamily="34" charset="0"/>
              <a:cs typeface="Arial" pitchFamily="34" charset="0"/>
            </a:endParaRPr>
          </a:p>
          <a:p>
            <a:endParaRPr lang="de-AT" sz="2800" dirty="0" smtClean="0">
              <a:latin typeface="Arial" pitchFamily="34" charset="0"/>
              <a:cs typeface="Arial" pitchFamily="34" charset="0"/>
            </a:endParaRPr>
          </a:p>
          <a:p>
            <a:endParaRPr lang="de-AT" sz="2800" dirty="0" smtClean="0">
              <a:latin typeface="Arial" pitchFamily="34" charset="0"/>
              <a:cs typeface="Arial" pitchFamily="34" charset="0"/>
            </a:endParaRPr>
          </a:p>
          <a:p>
            <a:endParaRPr lang="de-AT" sz="2800" dirty="0" smtClean="0">
              <a:latin typeface="Arial" pitchFamily="34" charset="0"/>
              <a:cs typeface="Arial" pitchFamily="34" charset="0"/>
            </a:endParaRPr>
          </a:p>
          <a:p>
            <a:endParaRPr lang="de-AT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Gerade Verbindung 5"/>
          <p:cNvCxnSpPr/>
          <p:nvPr/>
        </p:nvCxnSpPr>
        <p:spPr>
          <a:xfrm>
            <a:off x="1403648" y="3573016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5099744" y="3284984"/>
            <a:ext cx="23762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Arial" pitchFamily="34" charset="0"/>
                <a:cs typeface="Arial" pitchFamily="34" charset="0"/>
              </a:rPr>
              <a:t>Man bekommt x auf einer Seite, indem man </a:t>
            </a:r>
            <a:r>
              <a:rPr lang="de-DE" sz="2400" dirty="0" smtClean="0">
                <a:latin typeface="Arial" pitchFamily="34" charset="0"/>
                <a:cs typeface="Arial" pitchFamily="34" charset="0"/>
              </a:rPr>
              <a:t>auf beiden Seiten durch </a:t>
            </a:r>
            <a:r>
              <a:rPr lang="de-DE" sz="2400" dirty="0">
                <a:latin typeface="Arial" pitchFamily="34" charset="0"/>
                <a:cs typeface="Arial" pitchFamily="34" charset="0"/>
              </a:rPr>
              <a:t>den Logarithmus </a:t>
            </a:r>
            <a:r>
              <a:rPr lang="de-DE" sz="2400" dirty="0" smtClean="0">
                <a:latin typeface="Arial" pitchFamily="34" charset="0"/>
                <a:cs typeface="Arial" pitchFamily="34" charset="0"/>
              </a:rPr>
              <a:t>und durch 3 dividiert</a:t>
            </a:r>
            <a:endParaRPr lang="de-DE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" descr="C:\Users\Lilly\AppData\Local\Temp\_pi-ah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3650" y="4365104"/>
            <a:ext cx="2920061" cy="22849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Schritt</a:t>
            </a:r>
            <a:endParaRPr lang="de-AT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124944"/>
          </a:xfrm>
        </p:spPr>
        <p:txBody>
          <a:bodyPr/>
          <a:lstStyle/>
          <a:p>
            <a:r>
              <a:rPr lang="de-AT" sz="2800" dirty="0" smtClean="0">
                <a:latin typeface="Arial" pitchFamily="34" charset="0"/>
                <a:cs typeface="Arial" pitchFamily="34" charset="0"/>
              </a:rPr>
              <a:t>17</a:t>
            </a:r>
            <a:r>
              <a:rPr lang="de-AT" sz="2800" baseline="30000" dirty="0" smtClean="0">
                <a:latin typeface="Arial" pitchFamily="34" charset="0"/>
                <a:cs typeface="Arial" pitchFamily="34" charset="0"/>
              </a:rPr>
              <a:t>3x</a:t>
            </a:r>
            <a:r>
              <a:rPr lang="de-AT" sz="2800" dirty="0" smtClean="0">
                <a:latin typeface="Arial" pitchFamily="34" charset="0"/>
                <a:cs typeface="Arial" pitchFamily="34" charset="0"/>
              </a:rPr>
              <a:t> = 0,4</a:t>
            </a:r>
          </a:p>
          <a:p>
            <a:r>
              <a:rPr lang="de-AT" sz="2800" dirty="0" smtClean="0">
                <a:latin typeface="Arial" pitchFamily="34" charset="0"/>
                <a:cs typeface="Arial" pitchFamily="34" charset="0"/>
              </a:rPr>
              <a:t>3x * log 17 = log 0,4   </a:t>
            </a:r>
            <a:r>
              <a:rPr lang="de-AT" sz="2800" b="1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de-AT" sz="28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de-AT" sz="28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de-AT" sz="2800" dirty="0" smtClean="0">
                <a:latin typeface="Arial" pitchFamily="34" charset="0"/>
                <a:cs typeface="Arial" pitchFamily="34" charset="0"/>
              </a:rPr>
              <a:t>log17</a:t>
            </a:r>
          </a:p>
          <a:p>
            <a:r>
              <a:rPr lang="de-AT" sz="2800" dirty="0" smtClean="0">
                <a:latin typeface="Arial" pitchFamily="34" charset="0"/>
                <a:cs typeface="Arial" pitchFamily="34" charset="0"/>
              </a:rPr>
              <a:t>x = log 0,4</a:t>
            </a:r>
          </a:p>
          <a:p>
            <a:pPr marL="801688" lvl="2" indent="-69850">
              <a:buNone/>
            </a:pPr>
            <a:r>
              <a:rPr lang="de-AT" sz="2200" dirty="0" smtClean="0">
                <a:latin typeface="Arial" pitchFamily="34" charset="0"/>
                <a:cs typeface="Arial" pitchFamily="34" charset="0"/>
              </a:rPr>
              <a:t>	 </a:t>
            </a:r>
            <a:r>
              <a:rPr lang="de-AT" sz="2800" dirty="0">
                <a:latin typeface="Arial" pitchFamily="34" charset="0"/>
                <a:cs typeface="Arial" pitchFamily="34" charset="0"/>
              </a:rPr>
              <a:t>3</a:t>
            </a:r>
            <a:r>
              <a:rPr lang="de-AT" sz="22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de-AT" sz="2800" dirty="0" smtClean="0">
                <a:latin typeface="Arial" pitchFamily="34" charset="0"/>
                <a:cs typeface="Arial" pitchFamily="34" charset="0"/>
              </a:rPr>
              <a:t>log17</a:t>
            </a:r>
            <a:endParaRPr lang="de-AT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de-AT" sz="2800" dirty="0" smtClean="0">
                <a:latin typeface="Arial" pitchFamily="34" charset="0"/>
                <a:cs typeface="Arial" pitchFamily="34" charset="0"/>
              </a:rPr>
              <a:t>x = -0,108</a:t>
            </a:r>
            <a:endParaRPr lang="de-AT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004048" y="4221088"/>
            <a:ext cx="24482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 smtClean="0">
                <a:latin typeface="Arial" pitchFamily="34" charset="0"/>
                <a:cs typeface="Arial" pitchFamily="34" charset="0"/>
              </a:rPr>
              <a:t>Der Logarithmus wird mit dem Taschenrechner ausgerechnet</a:t>
            </a:r>
          </a:p>
          <a:p>
            <a:r>
              <a:rPr lang="de-AT" sz="2400" dirty="0" smtClean="0">
                <a:latin typeface="Arial" pitchFamily="34" charset="0"/>
                <a:cs typeface="Arial" pitchFamily="34" charset="0"/>
              </a:rPr>
              <a:t>Taste: LOG</a:t>
            </a:r>
            <a:endParaRPr lang="de-AT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1" name="Picture 1" descr="C:\Users\Lilly\AppData\Local\Temp\pi-ahmed 2 rot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400904"/>
            <a:ext cx="2880320" cy="2156171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1403648" y="314096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2962672" cy="1143000"/>
          </a:xfrm>
        </p:spPr>
        <p:txBody>
          <a:bodyPr/>
          <a:lstStyle/>
          <a:p>
            <a:r>
              <a:rPr lang="de-AT" b="1" dirty="0" smtClean="0">
                <a:latin typeface="Arial" pitchFamily="34" charset="0"/>
                <a:cs typeface="Arial" pitchFamily="34" charset="0"/>
              </a:rPr>
              <a:t>Jetzt weiterüben!</a:t>
            </a:r>
            <a:endParaRPr lang="de-AT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1" descr="C:\Users\Lilly\AppData\Local\Temp\pi-ahmed 2 rot i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492896"/>
            <a:ext cx="2880320" cy="2156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reus">
  <a:themeElements>
    <a:clrScheme name="Nereus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Nereus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Nere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115</Words>
  <Application>Microsoft Office PowerPoint</Application>
  <PresentationFormat>Bildschirmpräsentation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Nereus</vt:lpstr>
      <vt:lpstr>Exponentialgleichungen </vt:lpstr>
      <vt:lpstr>Angabe</vt:lpstr>
      <vt:lpstr>1. Schritt</vt:lpstr>
      <vt:lpstr>2. Schritt</vt:lpstr>
      <vt:lpstr>3. Schritt</vt:lpstr>
      <vt:lpstr>Jetzt weiterüben!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Lilly</dc:creator>
  <cp:lastModifiedBy>Gabi</cp:lastModifiedBy>
  <cp:revision>15</cp:revision>
  <dcterms:created xsi:type="dcterms:W3CDTF">2013-11-11T15:00:00Z</dcterms:created>
  <dcterms:modified xsi:type="dcterms:W3CDTF">2013-11-17T17:03:14Z</dcterms:modified>
</cp:coreProperties>
</file>