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2" name="Unt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20" name="Fußzeilenplatzhalt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Rechtec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  <p:sp>
        <p:nvSpPr>
          <p:cNvPr id="6" name="Rechtec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Rechtec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9" name="Flussdiagramm: Proz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ssdiagramm: Proz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ort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ad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elplatzhalt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9F2FB75-0B2C-4B0C-9A78-45BFF8F3C563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de-AT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0E59BE1-3B98-44B1-9D3A-77860A873C8D}" type="slidenum">
              <a:rPr lang="de-AT" smtClean="0"/>
              <a:t>‹Nr.›</a:t>
            </a:fld>
            <a:endParaRPr lang="de-AT"/>
          </a:p>
        </p:txBody>
      </p:sp>
      <p:sp>
        <p:nvSpPr>
          <p:cNvPr id="15" name="Rechtec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429142"/>
          </a:xfrm>
        </p:spPr>
        <p:txBody>
          <a:bodyPr/>
          <a:lstStyle/>
          <a:p>
            <a:r>
              <a:rPr lang="de-AT" dirty="0" smtClean="0"/>
              <a:t>Exponentialgleichungen</a:t>
            </a:r>
            <a:br>
              <a:rPr lang="de-AT" dirty="0" smtClean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Rainer </a:t>
            </a:r>
            <a:r>
              <a:rPr lang="de-AT" dirty="0" err="1" smtClean="0"/>
              <a:t>Vanek</a:t>
            </a:r>
            <a:r>
              <a:rPr lang="de-AT" dirty="0" smtClean="0"/>
              <a:t> 2AKA</a:t>
            </a:r>
            <a:endParaRPr lang="de-A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3.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5*3</a:t>
            </a:r>
            <a:r>
              <a:rPr lang="de-AT" dirty="0" smtClean="0"/>
              <a:t>^(x+2)=72 </a:t>
            </a:r>
            <a:r>
              <a:rPr lang="de-AT" dirty="0" smtClean="0"/>
              <a:t>/ 5</a:t>
            </a:r>
          </a:p>
          <a:p>
            <a:r>
              <a:rPr lang="de-AT" dirty="0" smtClean="0"/>
              <a:t>3</a:t>
            </a:r>
            <a:r>
              <a:rPr lang="de-AT" dirty="0" smtClean="0"/>
              <a:t>^(x+2)=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14,4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(x+2)*log3=log14,4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/ :log3 </a:t>
            </a:r>
          </a:p>
          <a:p>
            <a:r>
              <a:rPr lang="de-AT" dirty="0" smtClean="0"/>
              <a:t>x+2=2,4278 / -2</a:t>
            </a:r>
          </a:p>
          <a:p>
            <a:pPr>
              <a:buNone/>
            </a:pPr>
            <a:endParaRPr lang="de-AT" dirty="0" smtClean="0"/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4653136"/>
            <a:ext cx="1898621" cy="142128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5868144" y="2924944"/>
            <a:ext cx="1944216" cy="2016224"/>
          </a:xfrm>
          <a:prstGeom prst="wedgeEllipseCallout">
            <a:avLst>
              <a:gd name="adj1" fmla="val -54708"/>
              <a:gd name="adj2" fmla="val 44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 smtClean="0"/>
              <a:t>Man bringt den Logarithmus auf eine Seite indem man diesen dividiert.</a:t>
            </a:r>
            <a:endParaRPr lang="de-AT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4.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>
                <a:latin typeface="Arial" pitchFamily="34" charset="0"/>
                <a:cs typeface="Arial" pitchFamily="34" charset="0"/>
              </a:rPr>
              <a:t>5*3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^(x+2)=72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/ :5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^(x+2)=14,4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(x+2)*log3=log14,4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/ :log3 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x+2=2,4278 / -2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x=0,428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Grafik 4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4797152"/>
            <a:ext cx="1898621" cy="1421284"/>
          </a:xfrm>
          <a:prstGeom prst="rect">
            <a:avLst/>
          </a:prstGeom>
        </p:spPr>
      </p:pic>
      <p:sp>
        <p:nvSpPr>
          <p:cNvPr id="4" name="Ovale Legende 3"/>
          <p:cNvSpPr/>
          <p:nvPr/>
        </p:nvSpPr>
        <p:spPr>
          <a:xfrm>
            <a:off x="6084168" y="3068960"/>
            <a:ext cx="2232248" cy="2016224"/>
          </a:xfrm>
          <a:prstGeom prst="wedgeEllipseCallout">
            <a:avLst>
              <a:gd name="adj1" fmla="val -46033"/>
              <a:gd name="adj2" fmla="val 469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 smtClean="0"/>
              <a:t>Dann nur mehr die Zahl 2 rüber bringen und minus rechnen!</a:t>
            </a:r>
          </a:p>
          <a:p>
            <a:pPr algn="ctr"/>
            <a:r>
              <a:rPr lang="de-AT" sz="1600" dirty="0" smtClean="0"/>
              <a:t>Fertig!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Angabe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3*4^x=1,8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1.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3*4^x=1,8 /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:3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4^x=0,6</a:t>
            </a:r>
          </a:p>
          <a:p>
            <a:endParaRPr lang="de-A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6516216" y="1700808"/>
            <a:ext cx="1872208" cy="1800200"/>
          </a:xfrm>
          <a:prstGeom prst="wedgeEllipseCallout">
            <a:avLst>
              <a:gd name="adj1" fmla="val -54708"/>
              <a:gd name="adj2" fmla="val 44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 smtClean="0"/>
              <a:t>Zuerst sieht man nach, ob man eine Zahl auf die andere Seite bringen kann. </a:t>
            </a:r>
            <a:endParaRPr lang="de-AT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2.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3*4^x=1,8 / 3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4^x=0,6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x*log4=log0,6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6300192" y="1700808"/>
            <a:ext cx="2771800" cy="1872208"/>
          </a:xfrm>
          <a:prstGeom prst="wedgeEllipseCallout">
            <a:avLst>
              <a:gd name="adj1" fmla="val -44127"/>
              <a:gd name="adj2" fmla="val 416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400" dirty="0" smtClean="0"/>
              <a:t>Jetzt kommt </a:t>
            </a:r>
            <a:r>
              <a:rPr lang="de-AT" sz="1400" dirty="0" smtClean="0"/>
              <a:t>der Logarithmus zum Einsatz! </a:t>
            </a:r>
            <a:r>
              <a:rPr lang="de-AT" sz="1400" dirty="0"/>
              <a:t>Der Exponent kommt vor die Basis</a:t>
            </a:r>
            <a:r>
              <a:rPr lang="de-AT" sz="1400" dirty="0" smtClean="0"/>
              <a:t>! Nur</a:t>
            </a:r>
            <a:r>
              <a:rPr lang="de-AT" sz="1400" dirty="0" smtClean="0"/>
              <a:t>, wenn Basis alleine steht! </a:t>
            </a:r>
          </a:p>
          <a:p>
            <a:pPr algn="ctr"/>
            <a:r>
              <a:rPr lang="de-AT" sz="1400" dirty="0" smtClean="0"/>
              <a:t>4 -&gt;log4 / 0,6 -&gt;log 0,6</a:t>
            </a:r>
            <a:endParaRPr lang="de-AT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3. Schritt 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>
                <a:latin typeface="Arial" pitchFamily="34" charset="0"/>
                <a:cs typeface="Arial" pitchFamily="34" charset="0"/>
              </a:rPr>
              <a:t>3*4^x=1,8 / 3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4^x=0,6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x*log4=log0,6 /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:log4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endParaRPr lang="de-AT" dirty="0" smtClean="0"/>
          </a:p>
          <a:p>
            <a:r>
              <a:rPr lang="de-AT" dirty="0" smtClean="0"/>
              <a:t>x = </a:t>
            </a:r>
            <a:r>
              <a:rPr lang="de-AT" u="sng" dirty="0" smtClean="0">
                <a:latin typeface="Arial" pitchFamily="34" charset="0"/>
                <a:cs typeface="Arial" pitchFamily="34" charset="0"/>
              </a:rPr>
              <a:t>log0,6</a:t>
            </a:r>
          </a:p>
          <a:p>
            <a:pPr>
              <a:buNone/>
            </a:pPr>
            <a:r>
              <a:rPr lang="de-AT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log4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6444208" y="1484784"/>
            <a:ext cx="1944216" cy="2016224"/>
          </a:xfrm>
          <a:prstGeom prst="wedgeEllipseCallout">
            <a:avLst>
              <a:gd name="adj1" fmla="val -54708"/>
              <a:gd name="adj2" fmla="val 44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 smtClean="0"/>
              <a:t>Man </a:t>
            </a:r>
            <a:r>
              <a:rPr lang="de-AT" sz="1600" dirty="0" smtClean="0"/>
              <a:t>bekommt das x, wenn </a:t>
            </a:r>
            <a:r>
              <a:rPr lang="de-AT" sz="1600" dirty="0" smtClean="0"/>
              <a:t>man durch </a:t>
            </a:r>
            <a:r>
              <a:rPr lang="de-AT" sz="1600" dirty="0" smtClean="0"/>
              <a:t>den </a:t>
            </a:r>
            <a:r>
              <a:rPr lang="de-AT" sz="1600" dirty="0" smtClean="0"/>
              <a:t>Logarithmus </a:t>
            </a:r>
            <a:r>
              <a:rPr lang="de-AT" sz="1600" dirty="0" smtClean="0"/>
              <a:t>4 dividiert</a:t>
            </a:r>
            <a:r>
              <a:rPr lang="de-AT" sz="1600" dirty="0" smtClean="0"/>
              <a:t>.</a:t>
            </a:r>
            <a:endParaRPr lang="de-AT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4. und letzter Schritt 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>
                <a:latin typeface="Arial" pitchFamily="34" charset="0"/>
                <a:cs typeface="Arial" pitchFamily="34" charset="0"/>
              </a:rPr>
              <a:t>3*4^x=1,8 / 0,6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4^x=0,6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x*log4=log0,6 / log4</a:t>
            </a:r>
          </a:p>
          <a:p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x= </a:t>
            </a:r>
            <a:r>
              <a:rPr lang="de-AT" u="sng" dirty="0" smtClean="0">
                <a:latin typeface="Arial" pitchFamily="34" charset="0"/>
                <a:cs typeface="Arial" pitchFamily="34" charset="0"/>
              </a:rPr>
              <a:t>log0,6</a:t>
            </a:r>
          </a:p>
          <a:p>
            <a:pPr>
              <a:buNone/>
            </a:pPr>
            <a:r>
              <a:rPr lang="de-AT" dirty="0" smtClean="0">
                <a:latin typeface="Arial" pitchFamily="34" charset="0"/>
                <a:cs typeface="Arial" pitchFamily="34" charset="0"/>
              </a:rPr>
              <a:t>        log4</a:t>
            </a: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x= -0.3684…</a:t>
            </a:r>
            <a:endParaRPr lang="de-AT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6372200" y="1484784"/>
            <a:ext cx="2232248" cy="2016224"/>
          </a:xfrm>
          <a:prstGeom prst="wedgeEllipseCallout">
            <a:avLst>
              <a:gd name="adj1" fmla="val -46033"/>
              <a:gd name="adj2" fmla="val 469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 smtClean="0"/>
              <a:t>Logarithmus ausrechnen mit dem Taschenrechner!</a:t>
            </a:r>
          </a:p>
          <a:p>
            <a:pPr algn="ctr"/>
            <a:r>
              <a:rPr lang="de-AT" sz="1600" dirty="0" smtClean="0"/>
              <a:t>Taste: LOG</a:t>
            </a:r>
          </a:p>
          <a:p>
            <a:pPr algn="ctr"/>
            <a:r>
              <a:rPr lang="de-AT" sz="1600" dirty="0" smtClean="0"/>
              <a:t>Fertig!</a:t>
            </a:r>
            <a:endParaRPr lang="de-AT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Angabe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5*3</a:t>
            </a:r>
            <a:r>
              <a:rPr lang="de-AT" dirty="0" smtClean="0"/>
              <a:t>^(x+2)=72</a:t>
            </a:r>
            <a:endParaRPr lang="de-AT" dirty="0"/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1.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5*3</a:t>
            </a:r>
            <a:r>
              <a:rPr lang="de-AT" dirty="0" smtClean="0"/>
              <a:t>^(x+2)= 72 </a:t>
            </a:r>
            <a:r>
              <a:rPr lang="de-AT" dirty="0" smtClean="0"/>
              <a:t>/ </a:t>
            </a:r>
            <a:r>
              <a:rPr lang="de-AT" dirty="0" smtClean="0"/>
              <a:t>:5</a:t>
            </a:r>
            <a:endParaRPr lang="de-AT" dirty="0" smtClean="0"/>
          </a:p>
          <a:p>
            <a:r>
              <a:rPr lang="de-AT" dirty="0" smtClean="0"/>
              <a:t>3</a:t>
            </a:r>
            <a:r>
              <a:rPr lang="de-AT" dirty="0" smtClean="0"/>
              <a:t>^(x+2)=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14,4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endParaRPr lang="de-AT" dirty="0"/>
          </a:p>
        </p:txBody>
      </p:sp>
      <p:pic>
        <p:nvPicPr>
          <p:cNvPr id="4" name="Grafik 3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284984"/>
            <a:ext cx="1898621" cy="1421284"/>
          </a:xfrm>
          <a:prstGeom prst="rect">
            <a:avLst/>
          </a:prstGeom>
        </p:spPr>
      </p:pic>
      <p:sp>
        <p:nvSpPr>
          <p:cNvPr id="5" name="Ovale Legende 4"/>
          <p:cNvSpPr/>
          <p:nvPr/>
        </p:nvSpPr>
        <p:spPr>
          <a:xfrm>
            <a:off x="6516216" y="1700808"/>
            <a:ext cx="1872208" cy="1800200"/>
          </a:xfrm>
          <a:prstGeom prst="wedgeEllipseCallout">
            <a:avLst>
              <a:gd name="adj1" fmla="val -54708"/>
              <a:gd name="adj2" fmla="val 44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600" dirty="0" smtClean="0"/>
              <a:t>Zuerst sieht man </a:t>
            </a:r>
            <a:r>
              <a:rPr lang="de-AT" sz="1600" dirty="0" smtClean="0"/>
              <a:t>nach, </a:t>
            </a:r>
            <a:r>
              <a:rPr lang="de-AT" sz="1600" dirty="0" smtClean="0"/>
              <a:t>ob man eine Zahl auf die andere Seite bringen kann. </a:t>
            </a:r>
            <a:endParaRPr lang="de-AT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2. Schritt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5*3^(x+2)=72 </a:t>
            </a:r>
            <a:r>
              <a:rPr lang="de-AT" dirty="0" smtClean="0"/>
              <a:t>/ :5</a:t>
            </a:r>
          </a:p>
          <a:p>
            <a:r>
              <a:rPr lang="de-AT" dirty="0" smtClean="0"/>
              <a:t>3</a:t>
            </a:r>
            <a:r>
              <a:rPr lang="de-AT" dirty="0" smtClean="0"/>
              <a:t>^(x+2)=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14,4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r>
              <a:rPr lang="de-AT" dirty="0" smtClean="0">
                <a:latin typeface="Arial" pitchFamily="34" charset="0"/>
                <a:cs typeface="Arial" pitchFamily="34" charset="0"/>
              </a:rPr>
              <a:t>(x+2)*log3=log14,4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de-AT" dirty="0" smtClean="0">
                <a:latin typeface="Arial" pitchFamily="34" charset="0"/>
                <a:cs typeface="Arial" pitchFamily="34" charset="0"/>
              </a:rPr>
              <a:t>:log3 </a:t>
            </a:r>
            <a:endParaRPr lang="de-AT" dirty="0" smtClean="0">
              <a:latin typeface="Arial" pitchFamily="34" charset="0"/>
              <a:cs typeface="Arial" pitchFamily="34" charset="0"/>
            </a:endParaRPr>
          </a:p>
          <a:p>
            <a:endParaRPr lang="de-AT" dirty="0"/>
          </a:p>
        </p:txBody>
      </p:sp>
      <p:pic>
        <p:nvPicPr>
          <p:cNvPr id="5" name="Grafik 4" descr="pi-ahmed 2 rot ib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725144"/>
            <a:ext cx="1898621" cy="1421284"/>
          </a:xfrm>
          <a:prstGeom prst="rect">
            <a:avLst/>
          </a:prstGeom>
        </p:spPr>
      </p:pic>
      <p:sp>
        <p:nvSpPr>
          <p:cNvPr id="4" name="Ovale Legende 3"/>
          <p:cNvSpPr/>
          <p:nvPr/>
        </p:nvSpPr>
        <p:spPr>
          <a:xfrm>
            <a:off x="5377294" y="3089347"/>
            <a:ext cx="3168352" cy="1872208"/>
          </a:xfrm>
          <a:prstGeom prst="wedgeEllipseCallout">
            <a:avLst>
              <a:gd name="adj1" fmla="val -44127"/>
              <a:gd name="adj2" fmla="val 416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400" dirty="0" smtClean="0"/>
              <a:t>Jetzt </a:t>
            </a:r>
            <a:r>
              <a:rPr lang="de-AT" sz="1400" dirty="0" smtClean="0"/>
              <a:t>kommt der Logarithmus zum Einsatz! </a:t>
            </a:r>
            <a:r>
              <a:rPr lang="de-AT" sz="1400" dirty="0"/>
              <a:t>Der Exponent kommt vor die Basis!</a:t>
            </a:r>
            <a:endParaRPr lang="de-AT" sz="1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e-AT" sz="1400" dirty="0" smtClean="0"/>
              <a:t>Nur </a:t>
            </a:r>
            <a:r>
              <a:rPr lang="de-AT" sz="1400" dirty="0" smtClean="0"/>
              <a:t>wenn Basis alleine steht! </a:t>
            </a:r>
          </a:p>
          <a:p>
            <a:pPr algn="ctr"/>
            <a:r>
              <a:rPr lang="de-AT" sz="1400" dirty="0" smtClean="0"/>
              <a:t>3 -&gt;log3 / </a:t>
            </a:r>
            <a:r>
              <a:rPr lang="de-AT" sz="1400" dirty="0" smtClean="0">
                <a:latin typeface="Arial" pitchFamily="34" charset="0"/>
                <a:cs typeface="Arial" pitchFamily="34" charset="0"/>
              </a:rPr>
              <a:t>14,4 -&gt;log </a:t>
            </a:r>
            <a:r>
              <a:rPr lang="de-AT" sz="1400" dirty="0" smtClean="0">
                <a:latin typeface="Arial" pitchFamily="34" charset="0"/>
                <a:cs typeface="Arial" pitchFamily="34" charset="0"/>
              </a:rPr>
              <a:t>14,4</a:t>
            </a:r>
            <a:endParaRPr lang="de-AT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yad">
  <a:themeElements>
    <a:clrScheme name="Nyad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ya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yad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295</Words>
  <Application>Microsoft Office PowerPoint</Application>
  <PresentationFormat>Bildschirmpräsentation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Nyad</vt:lpstr>
      <vt:lpstr>Exponentialgleichungen   Rainer Vanek 2AKA</vt:lpstr>
      <vt:lpstr>Angabe</vt:lpstr>
      <vt:lpstr>1. Schritt</vt:lpstr>
      <vt:lpstr>2. Schritt</vt:lpstr>
      <vt:lpstr>3. Schritt </vt:lpstr>
      <vt:lpstr>4. und letzter Schritt </vt:lpstr>
      <vt:lpstr>Angabe</vt:lpstr>
      <vt:lpstr>1. Schritt</vt:lpstr>
      <vt:lpstr>2. Schritt</vt:lpstr>
      <vt:lpstr>3. Schritt</vt:lpstr>
      <vt:lpstr>4. Schritt</vt:lpstr>
    </vt:vector>
  </TitlesOfParts>
  <Company>TU Wien - Studentenversion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Expontialgleichungen</dc:title>
  <dc:creator>Vanek Rainer</dc:creator>
  <cp:lastModifiedBy>Gabi</cp:lastModifiedBy>
  <cp:revision>10</cp:revision>
  <dcterms:created xsi:type="dcterms:W3CDTF">2013-11-08T10:35:16Z</dcterms:created>
  <dcterms:modified xsi:type="dcterms:W3CDTF">2013-11-17T18:02:25Z</dcterms:modified>
</cp:coreProperties>
</file>