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0" d="100"/>
          <a:sy n="70" d="100"/>
        </p:scale>
        <p:origin x="-2094" y="-8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09-16F3-4FFC-814F-C93C70895EB0}" type="datetimeFigureOut">
              <a:rPr lang="de-AT" smtClean="0"/>
              <a:pPr/>
              <a:t>12.04.2012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C218-98F2-4394-A2C1-6C6EE01493AA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09-16F3-4FFC-814F-C93C70895EB0}" type="datetimeFigureOut">
              <a:rPr lang="de-AT" smtClean="0"/>
              <a:pPr/>
              <a:t>12.04.2012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C218-98F2-4394-A2C1-6C6EE01493AA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09-16F3-4FFC-814F-C93C70895EB0}" type="datetimeFigureOut">
              <a:rPr lang="de-AT" smtClean="0"/>
              <a:pPr/>
              <a:t>12.04.2012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C218-98F2-4394-A2C1-6C6EE01493AA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09-16F3-4FFC-814F-C93C70895EB0}" type="datetimeFigureOut">
              <a:rPr lang="de-AT" smtClean="0"/>
              <a:pPr/>
              <a:t>12.04.2012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C218-98F2-4394-A2C1-6C6EE01493AA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09-16F3-4FFC-814F-C93C70895EB0}" type="datetimeFigureOut">
              <a:rPr lang="de-AT" smtClean="0"/>
              <a:pPr/>
              <a:t>12.04.2012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C218-98F2-4394-A2C1-6C6EE01493AA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09-16F3-4FFC-814F-C93C70895EB0}" type="datetimeFigureOut">
              <a:rPr lang="de-AT" smtClean="0"/>
              <a:pPr/>
              <a:t>12.04.2012</a:t>
            </a:fld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C218-98F2-4394-A2C1-6C6EE01493AA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09-16F3-4FFC-814F-C93C70895EB0}" type="datetimeFigureOut">
              <a:rPr lang="de-AT" smtClean="0"/>
              <a:pPr/>
              <a:t>12.04.2012</a:t>
            </a:fld>
            <a:endParaRPr lang="de-AT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C218-98F2-4394-A2C1-6C6EE01493AA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09-16F3-4FFC-814F-C93C70895EB0}" type="datetimeFigureOut">
              <a:rPr lang="de-AT" smtClean="0"/>
              <a:pPr/>
              <a:t>12.04.2012</a:t>
            </a:fld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C218-98F2-4394-A2C1-6C6EE01493AA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09-16F3-4FFC-814F-C93C70895EB0}" type="datetimeFigureOut">
              <a:rPr lang="de-AT" smtClean="0"/>
              <a:pPr/>
              <a:t>12.04.2012</a:t>
            </a:fld>
            <a:endParaRPr lang="de-AT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C218-98F2-4394-A2C1-6C6EE01493AA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09-16F3-4FFC-814F-C93C70895EB0}" type="datetimeFigureOut">
              <a:rPr lang="de-AT" smtClean="0"/>
              <a:pPr/>
              <a:t>12.04.2012</a:t>
            </a:fld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C218-98F2-4394-A2C1-6C6EE01493AA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D309-16F3-4FFC-814F-C93C70895EB0}" type="datetimeFigureOut">
              <a:rPr lang="de-AT" smtClean="0"/>
              <a:pPr/>
              <a:t>12.04.2012</a:t>
            </a:fld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C218-98F2-4394-A2C1-6C6EE01493AA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1D309-16F3-4FFC-814F-C93C70895EB0}" type="datetimeFigureOut">
              <a:rPr lang="de-AT" smtClean="0"/>
              <a:pPr/>
              <a:t>12.04.2012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CC218-98F2-4394-A2C1-6C6EE01493AA}" type="slidenum">
              <a:rPr lang="de-AT" smtClean="0"/>
              <a:pPr/>
              <a:t>‹Nr.›</a:t>
            </a:fld>
            <a:endParaRPr lang="de-A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 dirty="0"/>
          </a:p>
        </p:txBody>
      </p:sp>
      <p:pic>
        <p:nvPicPr>
          <p:cNvPr id="1028" name="Picture 4" descr="http://wallpaperdesktop4u.com/wp-content/uploads/2011/03/professional-powerpoint-templates-640x4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-459432"/>
            <a:ext cx="9324528" cy="7317432"/>
          </a:xfrm>
          <a:prstGeom prst="rect">
            <a:avLst/>
          </a:prstGeom>
          <a:noFill/>
        </p:spPr>
      </p:pic>
      <p:sp>
        <p:nvSpPr>
          <p:cNvPr id="6" name="Textfeld 5"/>
          <p:cNvSpPr txBox="1"/>
          <p:nvPr/>
        </p:nvSpPr>
        <p:spPr>
          <a:xfrm>
            <a:off x="3563888" y="1340768"/>
            <a:ext cx="5220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4800" b="1" spc="120" dirty="0" smtClean="0">
                <a:solidFill>
                  <a:schemeClr val="bg1"/>
                </a:solidFill>
              </a:rPr>
              <a:t>Kettenregel 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4427984" y="3861048"/>
            <a:ext cx="37444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 smtClean="0">
                <a:solidFill>
                  <a:schemeClr val="bg1"/>
                </a:solidFill>
              </a:rPr>
              <a:t>Anais Schweitzer </a:t>
            </a:r>
          </a:p>
          <a:p>
            <a:r>
              <a:rPr lang="de-AT" sz="2400" dirty="0" smtClean="0">
                <a:solidFill>
                  <a:schemeClr val="bg1"/>
                </a:solidFill>
              </a:rPr>
              <a:t>Jennifer Staubmann</a:t>
            </a:r>
            <a:endParaRPr lang="de-AT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332656"/>
            <a:ext cx="9144000" cy="7920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200" b="1" dirty="0" smtClean="0"/>
              <a:t>Kettenregel</a:t>
            </a:r>
            <a:endParaRPr lang="de-AT" sz="32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395536" y="1628800"/>
            <a:ext cx="8568952" cy="3867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b="1" dirty="0" smtClean="0"/>
              <a:t>Beispiel für Anfänger:</a:t>
            </a:r>
          </a:p>
          <a:p>
            <a:r>
              <a:rPr lang="de-AT" sz="1600" dirty="0" smtClean="0"/>
              <a:t>   </a:t>
            </a:r>
            <a:endParaRPr lang="de-AT" sz="1600" dirty="0" smtClean="0">
              <a:solidFill>
                <a:srgbClr val="FFFF66"/>
              </a:solidFill>
            </a:endParaRPr>
          </a:p>
          <a:p>
            <a:endParaRPr lang="de-AT" sz="2800" dirty="0" smtClean="0"/>
          </a:p>
          <a:p>
            <a:r>
              <a:rPr lang="de-AT" sz="2800" dirty="0" smtClean="0"/>
              <a:t>y=(3x</a:t>
            </a:r>
            <a:r>
              <a:rPr lang="de-AT" sz="2800" baseline="30000" dirty="0" smtClean="0"/>
              <a:t>4</a:t>
            </a:r>
            <a:r>
              <a:rPr lang="de-AT" sz="2800" dirty="0" smtClean="0"/>
              <a:t>-x</a:t>
            </a:r>
            <a:r>
              <a:rPr lang="de-AT" sz="2800" baseline="30000" dirty="0" smtClean="0"/>
              <a:t>2</a:t>
            </a:r>
            <a:r>
              <a:rPr lang="de-AT" sz="2800" dirty="0" smtClean="0"/>
              <a:t>-2)</a:t>
            </a:r>
            <a:r>
              <a:rPr lang="de-AT" sz="2800" baseline="30000" dirty="0" smtClean="0"/>
              <a:t>3</a:t>
            </a:r>
          </a:p>
          <a:p>
            <a:endParaRPr lang="de-AT" sz="2800" baseline="30000" dirty="0" smtClean="0"/>
          </a:p>
          <a:p>
            <a:r>
              <a:rPr lang="de-AT" sz="2800" dirty="0" smtClean="0"/>
              <a:t>y‘=3*(3x</a:t>
            </a:r>
            <a:r>
              <a:rPr lang="de-AT" sz="2800" baseline="30000" dirty="0" smtClean="0"/>
              <a:t>4</a:t>
            </a:r>
            <a:r>
              <a:rPr lang="de-AT" sz="2800" dirty="0" smtClean="0"/>
              <a:t>-x</a:t>
            </a:r>
            <a:r>
              <a:rPr lang="de-AT" sz="2800" baseline="30000" dirty="0" smtClean="0"/>
              <a:t>2</a:t>
            </a:r>
            <a:r>
              <a:rPr lang="de-AT" sz="2800" dirty="0" smtClean="0"/>
              <a:t>-2)</a:t>
            </a:r>
            <a:r>
              <a:rPr lang="de-AT" sz="2800" baseline="30000" dirty="0" smtClean="0"/>
              <a:t>2</a:t>
            </a:r>
            <a:r>
              <a:rPr lang="de-AT" sz="2800" dirty="0" smtClean="0"/>
              <a:t>               y = 3x</a:t>
            </a:r>
            <a:r>
              <a:rPr lang="de-AT" sz="2800" baseline="30000" dirty="0" smtClean="0"/>
              <a:t>4</a:t>
            </a:r>
            <a:r>
              <a:rPr lang="de-AT" sz="2800" dirty="0" smtClean="0"/>
              <a:t>-x</a:t>
            </a:r>
            <a:r>
              <a:rPr lang="de-AT" sz="2800" baseline="30000" dirty="0" smtClean="0"/>
              <a:t>2</a:t>
            </a:r>
            <a:r>
              <a:rPr lang="de-AT" sz="2800" dirty="0" smtClean="0"/>
              <a:t>-2 </a:t>
            </a:r>
            <a:r>
              <a:rPr lang="de-AT" dirty="0" smtClean="0"/>
              <a:t> innere Funktion </a:t>
            </a:r>
            <a:r>
              <a:rPr lang="de-AT" sz="2800" dirty="0" smtClean="0"/>
              <a:t>	   			        	         y‘= 12x</a:t>
            </a:r>
            <a:r>
              <a:rPr lang="de-AT" sz="2800" baseline="30000" dirty="0" smtClean="0"/>
              <a:t>3</a:t>
            </a:r>
            <a:r>
              <a:rPr lang="de-AT" sz="2800" dirty="0" smtClean="0"/>
              <a:t>-2x </a:t>
            </a:r>
            <a:r>
              <a:rPr lang="de-AT" dirty="0" smtClean="0"/>
              <a:t>differenzierte innere Funktion</a:t>
            </a:r>
          </a:p>
          <a:p>
            <a:endParaRPr lang="de-AT" sz="2800" baseline="30000" dirty="0" smtClean="0"/>
          </a:p>
          <a:p>
            <a:r>
              <a:rPr lang="de-AT" sz="2800" u="dbl" dirty="0" smtClean="0"/>
              <a:t>y‘=3*(3x</a:t>
            </a:r>
            <a:r>
              <a:rPr lang="de-AT" sz="2800" u="dbl" baseline="30000" dirty="0" smtClean="0"/>
              <a:t>4</a:t>
            </a:r>
            <a:r>
              <a:rPr lang="de-AT" sz="2800" u="dbl" dirty="0" smtClean="0"/>
              <a:t>-x</a:t>
            </a:r>
            <a:r>
              <a:rPr lang="de-AT" sz="2800" u="dbl" baseline="30000" dirty="0" smtClean="0"/>
              <a:t>2</a:t>
            </a:r>
            <a:r>
              <a:rPr lang="de-AT" sz="2800" u="dbl" dirty="0" smtClean="0"/>
              <a:t>-2)</a:t>
            </a:r>
            <a:r>
              <a:rPr lang="de-AT" sz="2800" u="dbl" baseline="30000" dirty="0" smtClean="0"/>
              <a:t>2</a:t>
            </a:r>
            <a:r>
              <a:rPr lang="de-AT" sz="2800" u="dbl" dirty="0" smtClean="0"/>
              <a:t> *(12x</a:t>
            </a:r>
            <a:r>
              <a:rPr lang="de-AT" sz="2800" u="dbl" baseline="30000" dirty="0" smtClean="0"/>
              <a:t>3</a:t>
            </a:r>
            <a:r>
              <a:rPr lang="de-AT" sz="2800" u="dbl" dirty="0" smtClean="0"/>
              <a:t>-2x)</a:t>
            </a:r>
          </a:p>
          <a:p>
            <a:endParaRPr lang="de-AT" baseline="30000" dirty="0" smtClean="0"/>
          </a:p>
          <a:p>
            <a:r>
              <a:rPr lang="de-AT" baseline="30000" dirty="0" smtClean="0"/>
              <a:t> </a:t>
            </a:r>
            <a:endParaRPr lang="de-AT" baseline="30000" dirty="0"/>
          </a:p>
        </p:txBody>
      </p:sp>
      <p:sp>
        <p:nvSpPr>
          <p:cNvPr id="4" name="Geschweifte Klammer rechts 3"/>
          <p:cNvSpPr/>
          <p:nvPr/>
        </p:nvSpPr>
        <p:spPr>
          <a:xfrm rot="5400000" flipH="1">
            <a:off x="1403648" y="2204864"/>
            <a:ext cx="216024" cy="1080120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Geschweifte Klammer rechts 4"/>
          <p:cNvSpPr/>
          <p:nvPr/>
        </p:nvSpPr>
        <p:spPr>
          <a:xfrm rot="5400000" flipH="1">
            <a:off x="2159732" y="2672916"/>
            <a:ext cx="216024" cy="144016"/>
          </a:xfrm>
          <a:prstGeom prst="rightBrace">
            <a:avLst/>
          </a:prstGeom>
          <a:ln w="28575">
            <a:solidFill>
              <a:srgbClr val="FFFF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 dirty="0">
              <a:solidFill>
                <a:srgbClr val="FFFF66"/>
              </a:solidFill>
            </a:endParaRPr>
          </a:p>
        </p:txBody>
      </p:sp>
      <p:cxnSp>
        <p:nvCxnSpPr>
          <p:cNvPr id="7" name="Gerade Verbindung mit Pfeil 6"/>
          <p:cNvCxnSpPr/>
          <p:nvPr/>
        </p:nvCxnSpPr>
        <p:spPr>
          <a:xfrm>
            <a:off x="2987824" y="371703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4572000" y="4653136"/>
            <a:ext cx="439248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de-AT" b="1" dirty="0" smtClean="0"/>
              <a:t>Formel: Äußere Funktion * Innere Funktion</a:t>
            </a:r>
            <a:endParaRPr lang="de-AT" b="1" dirty="0"/>
          </a:p>
        </p:txBody>
      </p:sp>
      <p:sp>
        <p:nvSpPr>
          <p:cNvPr id="13" name="Rechteck 12"/>
          <p:cNvSpPr/>
          <p:nvPr/>
        </p:nvSpPr>
        <p:spPr>
          <a:xfrm>
            <a:off x="4499992" y="1196752"/>
            <a:ext cx="37565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AT" b="1" spc="120" dirty="0" smtClean="0">
                <a:solidFill>
                  <a:schemeClr val="bg1"/>
                </a:solidFill>
              </a:rPr>
              <a:t>= (zusammengesetzte Funktion!)</a:t>
            </a:r>
            <a:endParaRPr lang="de-AT" b="1" spc="120" dirty="0">
              <a:solidFill>
                <a:schemeClr val="bg1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323528" y="2276872"/>
            <a:ext cx="36724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dirty="0" smtClean="0"/>
              <a:t> </a:t>
            </a:r>
            <a:r>
              <a:rPr lang="de-AT" dirty="0" smtClean="0">
                <a:solidFill>
                  <a:srgbClr val="FF0000"/>
                </a:solidFill>
              </a:rPr>
              <a:t>innere Funktion </a:t>
            </a:r>
            <a:r>
              <a:rPr lang="de-AT" dirty="0" smtClean="0"/>
              <a:t>– </a:t>
            </a:r>
            <a:r>
              <a:rPr lang="de-AT" dirty="0" smtClean="0">
                <a:solidFill>
                  <a:srgbClr val="FFFF66"/>
                </a:solidFill>
              </a:rPr>
              <a:t>äußere Funktion </a:t>
            </a:r>
            <a:endParaRPr lang="de-A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0" y="332656"/>
            <a:ext cx="9144000" cy="7920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200" b="1" dirty="0" smtClean="0"/>
              <a:t>Kettenregel</a:t>
            </a:r>
            <a:endParaRPr lang="de-AT" sz="3200" b="1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1847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683568" y="1556792"/>
            <a:ext cx="44975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de-AT" sz="2800" b="1" dirty="0" smtClean="0"/>
              <a:t>Beispiel für Fortgeschrittene: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2204864"/>
            <a:ext cx="3295650" cy="600075"/>
          </a:xfrm>
          <a:prstGeom prst="rect">
            <a:avLst/>
          </a:prstGeom>
          <a:noFill/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2852936"/>
            <a:ext cx="3095625" cy="666750"/>
          </a:xfrm>
          <a:prstGeom prst="rect">
            <a:avLst/>
          </a:prstGeom>
          <a:noFill/>
        </p:spPr>
      </p:pic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grpSp>
        <p:nvGrpSpPr>
          <p:cNvPr id="17" name="Gruppieren 16"/>
          <p:cNvGrpSpPr/>
          <p:nvPr/>
        </p:nvGrpSpPr>
        <p:grpSpPr>
          <a:xfrm>
            <a:off x="4716016" y="3645024"/>
            <a:ext cx="1512168" cy="864096"/>
            <a:chOff x="4427984" y="5157192"/>
            <a:chExt cx="1512168" cy="864096"/>
          </a:xfrm>
        </p:grpSpPr>
        <p:sp>
          <p:nvSpPr>
            <p:cNvPr id="18" name="Ellipse 17"/>
            <p:cNvSpPr/>
            <p:nvPr/>
          </p:nvSpPr>
          <p:spPr>
            <a:xfrm>
              <a:off x="4427984" y="5157192"/>
              <a:ext cx="1008112" cy="86409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cxnSp>
          <p:nvCxnSpPr>
            <p:cNvPr id="19" name="Gerade Verbindung mit Pfeil 18"/>
            <p:cNvCxnSpPr/>
            <p:nvPr/>
          </p:nvCxnSpPr>
          <p:spPr>
            <a:xfrm flipV="1">
              <a:off x="5292080" y="5157192"/>
              <a:ext cx="648072" cy="72008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echteck 19"/>
          <p:cNvSpPr/>
          <p:nvPr/>
        </p:nvSpPr>
        <p:spPr>
          <a:xfrm>
            <a:off x="5004048" y="3212976"/>
            <a:ext cx="38273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b="1" kern="1800" spc="160" dirty="0" smtClean="0">
                <a:solidFill>
                  <a:srgbClr val="FF0000"/>
                </a:solidFill>
              </a:rPr>
              <a:t>differenzierte innere Funktion! </a:t>
            </a:r>
            <a:endParaRPr lang="de-AT" b="1" kern="1800" spc="160" dirty="0">
              <a:solidFill>
                <a:srgbClr val="FF0000"/>
              </a:solidFill>
            </a:endParaRPr>
          </a:p>
        </p:txBody>
      </p:sp>
      <p:cxnSp>
        <p:nvCxnSpPr>
          <p:cNvPr id="22" name="Gerade Verbindung 21"/>
          <p:cNvCxnSpPr/>
          <p:nvPr/>
        </p:nvCxnSpPr>
        <p:spPr>
          <a:xfrm>
            <a:off x="755576" y="4437112"/>
            <a:ext cx="49685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>
            <a:off x="755576" y="4509120"/>
            <a:ext cx="49685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3573016"/>
            <a:ext cx="5048250" cy="857250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AT" sz="2800" b="1" dirty="0" smtClean="0"/>
              <a:t>Beispiel für Profis:</a:t>
            </a:r>
          </a:p>
          <a:p>
            <a:pPr>
              <a:buNone/>
            </a:pPr>
            <a:endParaRPr lang="de-AT" sz="2800" dirty="0"/>
          </a:p>
        </p:txBody>
      </p:sp>
      <p:sp>
        <p:nvSpPr>
          <p:cNvPr id="4" name="Rechteck 3"/>
          <p:cNvSpPr/>
          <p:nvPr/>
        </p:nvSpPr>
        <p:spPr>
          <a:xfrm>
            <a:off x="0" y="332656"/>
            <a:ext cx="9144000" cy="7920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200" b="1" dirty="0" smtClean="0"/>
              <a:t>Kettenregel</a:t>
            </a:r>
            <a:endParaRPr lang="de-AT" sz="3200" b="1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2276873"/>
            <a:ext cx="2232248" cy="1241130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7811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3573016"/>
            <a:ext cx="2628900" cy="1162050"/>
          </a:xfrm>
          <a:prstGeom prst="rect">
            <a:avLst/>
          </a:prstGeom>
          <a:noFill/>
        </p:spPr>
      </p:pic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grpSp>
        <p:nvGrpSpPr>
          <p:cNvPr id="31" name="Gruppieren 30"/>
          <p:cNvGrpSpPr/>
          <p:nvPr/>
        </p:nvGrpSpPr>
        <p:grpSpPr>
          <a:xfrm>
            <a:off x="4427984" y="5157192"/>
            <a:ext cx="1512168" cy="864096"/>
            <a:chOff x="4427984" y="5157192"/>
            <a:chExt cx="1512168" cy="864096"/>
          </a:xfrm>
        </p:grpSpPr>
        <p:sp>
          <p:nvSpPr>
            <p:cNvPr id="20" name="Ellipse 19"/>
            <p:cNvSpPr/>
            <p:nvPr/>
          </p:nvSpPr>
          <p:spPr>
            <a:xfrm>
              <a:off x="4427984" y="5157192"/>
              <a:ext cx="1008112" cy="86409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cxnSp>
          <p:nvCxnSpPr>
            <p:cNvPr id="22" name="Gerade Verbindung mit Pfeil 21"/>
            <p:cNvCxnSpPr/>
            <p:nvPr/>
          </p:nvCxnSpPr>
          <p:spPr>
            <a:xfrm flipV="1">
              <a:off x="5292080" y="5157192"/>
              <a:ext cx="648072" cy="72008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feld 23"/>
          <p:cNvSpPr txBox="1"/>
          <p:nvPr/>
        </p:nvSpPr>
        <p:spPr>
          <a:xfrm>
            <a:off x="5004048" y="4653136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kern="1800" spc="160" dirty="0" smtClean="0">
                <a:solidFill>
                  <a:srgbClr val="FF0000"/>
                </a:solidFill>
              </a:rPr>
              <a:t>differenzierte innere Funktion! </a:t>
            </a:r>
            <a:endParaRPr lang="de-AT" b="1" kern="1800" spc="160" dirty="0">
              <a:solidFill>
                <a:srgbClr val="FF0000"/>
              </a:solidFill>
            </a:endParaRPr>
          </a:p>
        </p:txBody>
      </p:sp>
      <p:pic>
        <p:nvPicPr>
          <p:cNvPr id="2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056" y="2276872"/>
            <a:ext cx="2933700" cy="1390650"/>
          </a:xfrm>
          <a:prstGeom prst="rect">
            <a:avLst/>
          </a:prstGeom>
          <a:noFill/>
        </p:spPr>
      </p:pic>
      <p:cxnSp>
        <p:nvCxnSpPr>
          <p:cNvPr id="27" name="Gerade Verbindung 26"/>
          <p:cNvCxnSpPr/>
          <p:nvPr/>
        </p:nvCxnSpPr>
        <p:spPr>
          <a:xfrm>
            <a:off x="5076056" y="3645024"/>
            <a:ext cx="29523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/>
          <p:cNvCxnSpPr/>
          <p:nvPr/>
        </p:nvCxnSpPr>
        <p:spPr>
          <a:xfrm>
            <a:off x="5076056" y="3717032"/>
            <a:ext cx="29523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4941168"/>
            <a:ext cx="4619625" cy="1162050"/>
          </a:xfrm>
          <a:prstGeom prst="rect">
            <a:avLst/>
          </a:prstGeom>
          <a:noFill/>
        </p:spPr>
      </p:pic>
      <p:sp>
        <p:nvSpPr>
          <p:cNvPr id="32" name="Textfeld 31"/>
          <p:cNvSpPr txBox="1"/>
          <p:nvPr/>
        </p:nvSpPr>
        <p:spPr>
          <a:xfrm>
            <a:off x="539552" y="1268760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spc="120" dirty="0" smtClean="0">
                <a:solidFill>
                  <a:schemeClr val="bg1"/>
                </a:solidFill>
              </a:rPr>
              <a:t>negative Hochzahlen auflösen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Bildschirmpräsentation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Larissa-Design</vt:lpstr>
      <vt:lpstr>PowerPoint-Präsentation</vt:lpstr>
      <vt:lpstr>PowerPoint-Präsentation</vt:lpstr>
      <vt:lpstr>PowerPoint-Präsentation</vt:lpstr>
      <vt:lpstr>PowerPoint-Präsentation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Jenny</dc:creator>
  <cp:lastModifiedBy>Gabi</cp:lastModifiedBy>
  <cp:revision>10</cp:revision>
  <dcterms:created xsi:type="dcterms:W3CDTF">2012-04-04T17:43:42Z</dcterms:created>
  <dcterms:modified xsi:type="dcterms:W3CDTF">2012-04-12T20:07:53Z</dcterms:modified>
</cp:coreProperties>
</file>