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NULL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e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7" name="Inhaltsplatzhalt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de-AT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8" name="Inhaltsplatzhalt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B0002E-037D-4AF6-A102-470F281C0F85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B625E6-C10A-43B4-8CDF-EB5EA90B56C2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4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12" y="4654897"/>
            <a:ext cx="8458200" cy="1222375"/>
          </a:xfrm>
        </p:spPr>
        <p:txBody>
          <a:bodyPr>
            <a:noAutofit/>
          </a:bodyPr>
          <a:lstStyle/>
          <a:p>
            <a:r>
              <a:rPr lang="de-AT" sz="4800" dirty="0" smtClean="0"/>
              <a:t>Exponentialgleichungen</a:t>
            </a:r>
            <a:endParaRPr lang="de-AT" sz="4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de-AT" dirty="0" smtClean="0"/>
              <a:t>				Dominik </a:t>
            </a:r>
            <a:r>
              <a:rPr lang="de-AT" dirty="0" err="1" smtClean="0"/>
              <a:t>Hajszan</a:t>
            </a:r>
            <a:endParaRPr lang="de-A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                      </a:t>
            </a:r>
          </a:p>
          <a:p>
            <a:pPr>
              <a:buNone/>
            </a:pPr>
            <a:r>
              <a:rPr lang="de-AT" dirty="0" smtClean="0"/>
              <a:t>   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0,25</a:t>
            </a:r>
            <a:r>
              <a:rPr lang="de-AT" b="1" baseline="30000" dirty="0" smtClean="0">
                <a:solidFill>
                  <a:schemeClr val="tx1"/>
                </a:solidFill>
              </a:rPr>
              <a:t>x  </a:t>
            </a:r>
            <a:r>
              <a:rPr lang="de-AT" b="1" dirty="0" smtClean="0">
                <a:solidFill>
                  <a:schemeClr val="tx1"/>
                </a:solidFill>
              </a:rPr>
              <a:t>+ 0,8 = 2,3</a:t>
            </a:r>
            <a:endParaRPr lang="de-AT" b="1" baseline="30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Dominik\Downloads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5233" y="3284984"/>
            <a:ext cx="2308603" cy="1728192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4716016" y="1412776"/>
            <a:ext cx="2880320" cy="1872208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>
              <a:noFill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5220072" y="1805915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/>
              <a:t>0</a:t>
            </a:r>
            <a:r>
              <a:rPr lang="de-AT" sz="2400" dirty="0" smtClean="0"/>
              <a:t>,25</a:t>
            </a:r>
            <a:r>
              <a:rPr lang="de-AT" sz="2400" dirty="0" smtClean="0"/>
              <a:t> </a:t>
            </a:r>
            <a:r>
              <a:rPr lang="de-AT" sz="2400" dirty="0" smtClean="0"/>
              <a:t>= Basis</a:t>
            </a:r>
          </a:p>
          <a:p>
            <a:r>
              <a:rPr lang="de-AT" sz="2400" baseline="30000" dirty="0" smtClean="0"/>
              <a:t>X</a:t>
            </a:r>
            <a:r>
              <a:rPr lang="de-AT" dirty="0" smtClean="0"/>
              <a:t>  </a:t>
            </a:r>
            <a:r>
              <a:rPr lang="de-AT" sz="2400" dirty="0" smtClean="0"/>
              <a:t>= Exponent</a:t>
            </a:r>
            <a:endParaRPr lang="de-AT" baseline="30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1. Schritt 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  </a:t>
            </a:r>
            <a:r>
              <a:rPr lang="de-AT" b="1" dirty="0" smtClean="0">
                <a:solidFill>
                  <a:schemeClr val="tx1"/>
                </a:solidFill>
              </a:rPr>
              <a:t>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+ 0,8 = 2,3  /-0,8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1,5</a:t>
            </a:r>
            <a:endParaRPr lang="de-AT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Dominik\Downloads\pi-ahmed 2 rot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933056"/>
            <a:ext cx="2535932" cy="1898367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5292080" y="1340768"/>
            <a:ext cx="3600400" cy="2664296"/>
          </a:xfrm>
          <a:prstGeom prst="cloudCallou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5652120" y="1916832"/>
            <a:ext cx="2088232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Zuerst sieht man </a:t>
            </a:r>
            <a:r>
              <a:rPr lang="de-AT" sz="2000" dirty="0" smtClean="0"/>
              <a:t>nach, </a:t>
            </a:r>
            <a:r>
              <a:rPr lang="de-AT" sz="2000" dirty="0" smtClean="0"/>
              <a:t>ob man eine Zahl auf die andere Seite bringen kann !</a:t>
            </a:r>
            <a:endParaRPr lang="de-AT" sz="2000" dirty="0"/>
          </a:p>
        </p:txBody>
      </p:sp>
      <p:sp>
        <p:nvSpPr>
          <p:cNvPr id="11" name="Pfeil nach links 10"/>
          <p:cNvSpPr/>
          <p:nvPr/>
        </p:nvSpPr>
        <p:spPr>
          <a:xfrm>
            <a:off x="3923928" y="2708920"/>
            <a:ext cx="144016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2.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b="1" dirty="0" smtClean="0">
                <a:solidFill>
                  <a:schemeClr val="tx1"/>
                </a:solidFill>
              </a:rPr>
              <a:t> 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+ 0,8 = 2,3   /-0,8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1,5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x * log0,25 = log1,5</a:t>
            </a:r>
            <a:endParaRPr lang="de-AT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Dominik\Downloads\pi-ahmed 2 grün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861048"/>
            <a:ext cx="2679948" cy="2097021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5364088" y="1268760"/>
            <a:ext cx="3995936" cy="2736304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5940152" y="1556792"/>
            <a:ext cx="2736304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Dann </a:t>
            </a:r>
            <a:r>
              <a:rPr lang="de-AT" dirty="0" smtClean="0"/>
              <a:t>kommt der Logarithmus zum Einsatz !</a:t>
            </a:r>
          </a:p>
          <a:p>
            <a:r>
              <a:rPr lang="de-AT" dirty="0"/>
              <a:t>Der Exponent kommt vor die Basis !</a:t>
            </a:r>
          </a:p>
          <a:p>
            <a:r>
              <a:rPr lang="de-AT" dirty="0" smtClean="0"/>
              <a:t>0,25</a:t>
            </a:r>
            <a:r>
              <a:rPr lang="de-AT" dirty="0" smtClean="0"/>
              <a:t> </a:t>
            </a:r>
            <a:r>
              <a:rPr lang="de-AT" dirty="0" smtClean="0">
                <a:sym typeface="Wingdings" pitchFamily="2" charset="2"/>
              </a:rPr>
              <a:t></a:t>
            </a:r>
            <a:r>
              <a:rPr lang="de-AT" dirty="0" smtClean="0">
                <a:sym typeface="Wingdings" pitchFamily="2" charset="2"/>
              </a:rPr>
              <a:t>l</a:t>
            </a:r>
            <a:r>
              <a:rPr lang="de-AT" dirty="0" smtClean="0"/>
              <a:t>og 0.25 </a:t>
            </a:r>
            <a:r>
              <a:rPr lang="de-AT" dirty="0" smtClean="0"/>
              <a:t>/ </a:t>
            </a:r>
            <a:r>
              <a:rPr lang="de-AT" dirty="0" smtClean="0"/>
              <a:t>1,5</a:t>
            </a:r>
            <a:r>
              <a:rPr lang="de-AT" dirty="0" smtClean="0">
                <a:sym typeface="Wingdings" pitchFamily="2" charset="2"/>
              </a:rPr>
              <a:t></a:t>
            </a:r>
            <a:r>
              <a:rPr lang="de-AT" dirty="0" smtClean="0"/>
              <a:t>log 1,5</a:t>
            </a:r>
            <a:endParaRPr lang="de-AT" dirty="0"/>
          </a:p>
        </p:txBody>
      </p:sp>
      <p:sp>
        <p:nvSpPr>
          <p:cNvPr id="7" name="Pfeil nach links 6"/>
          <p:cNvSpPr/>
          <p:nvPr/>
        </p:nvSpPr>
        <p:spPr>
          <a:xfrm rot="20640621">
            <a:off x="4326513" y="3156740"/>
            <a:ext cx="1227748" cy="4813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3.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b="1" dirty="0" smtClean="0"/>
              <a:t>  </a:t>
            </a:r>
            <a:r>
              <a:rPr lang="de-AT" b="1" dirty="0" smtClean="0">
                <a:solidFill>
                  <a:schemeClr val="tx1"/>
                </a:solidFill>
              </a:rPr>
              <a:t>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+ 0,8 = 2,3   /-0,8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1,5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x * log0,25 = log1,5  /:log0,25</a:t>
            </a:r>
          </a:p>
          <a:p>
            <a:endParaRPr lang="de-AT" b="1" dirty="0" smtClean="0">
              <a:solidFill>
                <a:schemeClr val="tx1"/>
              </a:solidFill>
            </a:endParaRPr>
          </a:p>
          <a:p>
            <a:r>
              <a:rPr lang="de-AT" b="1" dirty="0" smtClean="0">
                <a:solidFill>
                  <a:schemeClr val="tx1"/>
                </a:solidFill>
              </a:rPr>
              <a:t>               x = </a:t>
            </a:r>
            <a:endParaRPr lang="de-AT" b="1" dirty="0">
              <a:solidFill>
                <a:schemeClr val="tx1"/>
              </a:solidFill>
            </a:endParaRPr>
          </a:p>
        </p:txBody>
      </p:sp>
      <p:pic>
        <p:nvPicPr>
          <p:cNvPr id="4099" name="Picture 3" descr="C:\Users\Dominik\Downloads\pi-ahmed 2 blau ib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933056"/>
            <a:ext cx="2668155" cy="1997348"/>
          </a:xfrm>
          <a:prstGeom prst="rect">
            <a:avLst/>
          </a:prstGeom>
          <a:noFill/>
        </p:spPr>
      </p:pic>
      <p:sp>
        <p:nvSpPr>
          <p:cNvPr id="6" name="Wolkenförmige Legende 5"/>
          <p:cNvSpPr/>
          <p:nvPr/>
        </p:nvSpPr>
        <p:spPr>
          <a:xfrm>
            <a:off x="5255568" y="1124744"/>
            <a:ext cx="3888432" cy="2448272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/>
          <p:cNvSpPr txBox="1"/>
          <p:nvPr/>
        </p:nvSpPr>
        <p:spPr>
          <a:xfrm>
            <a:off x="6300192" y="1556792"/>
            <a:ext cx="230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Man </a:t>
            </a:r>
            <a:r>
              <a:rPr lang="de-AT" sz="2000" dirty="0" smtClean="0"/>
              <a:t>berechnet x, indem man durch den </a:t>
            </a:r>
            <a:r>
              <a:rPr lang="de-AT" sz="2000" dirty="0" smtClean="0"/>
              <a:t>Logarithmus </a:t>
            </a:r>
            <a:r>
              <a:rPr lang="de-AT" sz="2000" dirty="0" smtClean="0"/>
              <a:t>dividiert </a:t>
            </a:r>
            <a:r>
              <a:rPr lang="de-AT" sz="2000" dirty="0" smtClean="0"/>
              <a:t>!</a:t>
            </a:r>
            <a:endParaRPr lang="de-AT" dirty="0"/>
          </a:p>
        </p:txBody>
      </p:sp>
      <p:sp>
        <p:nvSpPr>
          <p:cNvPr id="8" name="Pfeil nach links 7"/>
          <p:cNvSpPr/>
          <p:nvPr/>
        </p:nvSpPr>
        <p:spPr>
          <a:xfrm rot="20248287">
            <a:off x="4113216" y="4035792"/>
            <a:ext cx="1781664" cy="5911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747798" y="4221088"/>
          <a:ext cx="1422896" cy="1067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Formel" r:id="rId4" imgW="558720" imgH="419040" progId="Equation.3">
                  <p:embed/>
                </p:oleObj>
              </mc:Choice>
              <mc:Fallback>
                <p:oleObj name="Formel" r:id="rId4" imgW="55872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798" y="4221088"/>
                        <a:ext cx="1422896" cy="1067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4. Und letzter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e-AT" dirty="0" smtClean="0"/>
          </a:p>
          <a:p>
            <a:r>
              <a:rPr lang="de-AT" dirty="0" smtClean="0"/>
              <a:t> </a:t>
            </a:r>
            <a:r>
              <a:rPr lang="de-AT" b="1" dirty="0" smtClean="0">
                <a:solidFill>
                  <a:schemeClr val="tx1"/>
                </a:solidFill>
              </a:rPr>
              <a:t>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+ 0,8 = 2,3   /-0,8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0,25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1,5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x * log0,25 = log1,5  /:log0,25</a:t>
            </a:r>
          </a:p>
          <a:p>
            <a:endParaRPr lang="de-AT" dirty="0" smtClean="0">
              <a:solidFill>
                <a:schemeClr val="tx1"/>
              </a:solidFill>
            </a:endParaRPr>
          </a:p>
          <a:p>
            <a:r>
              <a:rPr lang="de-AT" dirty="0" smtClean="0">
                <a:solidFill>
                  <a:schemeClr val="tx1"/>
                </a:solidFill>
              </a:rPr>
              <a:t>                </a:t>
            </a:r>
            <a:r>
              <a:rPr lang="de-AT" b="1" dirty="0" smtClean="0">
                <a:solidFill>
                  <a:schemeClr val="tx1"/>
                </a:solidFill>
              </a:rPr>
              <a:t>x =</a:t>
            </a:r>
          </a:p>
          <a:p>
            <a:endParaRPr lang="de-AT" dirty="0" smtClean="0">
              <a:solidFill>
                <a:schemeClr val="tx1"/>
              </a:solidFill>
            </a:endParaRPr>
          </a:p>
          <a:p>
            <a:r>
              <a:rPr lang="de-AT" dirty="0" smtClean="0">
                <a:solidFill>
                  <a:schemeClr val="tx1"/>
                </a:solidFill>
              </a:rPr>
              <a:t>               </a:t>
            </a:r>
            <a:r>
              <a:rPr lang="de-AT" b="1" dirty="0" smtClean="0">
                <a:solidFill>
                  <a:schemeClr val="tx1"/>
                </a:solidFill>
              </a:rPr>
              <a:t>x = -0,2924…</a:t>
            </a:r>
            <a:r>
              <a:rPr lang="de-AT" b="1" dirty="0" smtClean="0"/>
              <a:t> </a:t>
            </a:r>
            <a:endParaRPr lang="de-AT" b="1" dirty="0"/>
          </a:p>
        </p:txBody>
      </p:sp>
      <p:pic>
        <p:nvPicPr>
          <p:cNvPr id="5125" name="Picture 5" descr="C:\Users\Dominik\Downloads\pi-ahmed 2 rot ib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789040"/>
            <a:ext cx="2632667" cy="1970782"/>
          </a:xfrm>
          <a:prstGeom prst="rect">
            <a:avLst/>
          </a:prstGeom>
          <a:noFill/>
        </p:spPr>
      </p:pic>
      <p:sp>
        <p:nvSpPr>
          <p:cNvPr id="8" name="Wolkenförmige Legende 7"/>
          <p:cNvSpPr/>
          <p:nvPr/>
        </p:nvSpPr>
        <p:spPr>
          <a:xfrm>
            <a:off x="5652120" y="1412776"/>
            <a:ext cx="3203848" cy="2232248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6156176" y="1700808"/>
            <a:ext cx="259228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Logarithmus </a:t>
            </a:r>
            <a:r>
              <a:rPr lang="de-AT" sz="2000" dirty="0"/>
              <a:t>mit dem </a:t>
            </a:r>
            <a:r>
              <a:rPr lang="de-AT" sz="2000" dirty="0" smtClean="0"/>
              <a:t>Taschenrechner</a:t>
            </a:r>
          </a:p>
          <a:p>
            <a:r>
              <a:rPr lang="de-AT" sz="2000" dirty="0"/>
              <a:t> </a:t>
            </a:r>
            <a:r>
              <a:rPr lang="de-AT" sz="2000" dirty="0" smtClean="0"/>
              <a:t>ausrechnen </a:t>
            </a:r>
            <a:r>
              <a:rPr lang="de-AT" sz="2000" dirty="0"/>
              <a:t>!</a:t>
            </a:r>
            <a:endParaRPr lang="de-AT" sz="2000" dirty="0" smtClean="0"/>
          </a:p>
          <a:p>
            <a:r>
              <a:rPr lang="de-AT" sz="2000" dirty="0" smtClean="0"/>
              <a:t>Taste: LOG</a:t>
            </a:r>
          </a:p>
          <a:p>
            <a:r>
              <a:rPr lang="de-AT" sz="2000" dirty="0" smtClean="0"/>
              <a:t>FERTIG ! </a:t>
            </a:r>
          </a:p>
          <a:p>
            <a:endParaRPr lang="de-AT" dirty="0"/>
          </a:p>
        </p:txBody>
      </p:sp>
      <p:sp>
        <p:nvSpPr>
          <p:cNvPr id="10" name="Pfeil nach links 9"/>
          <p:cNvSpPr/>
          <p:nvPr/>
        </p:nvSpPr>
        <p:spPr>
          <a:xfrm rot="19244846">
            <a:off x="4119107" y="4365587"/>
            <a:ext cx="180020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Formel" r:id="rId4" imgW="114120" imgH="215640" progId="Equation.3">
                  <p:embed/>
                </p:oleObj>
              </mc:Choice>
              <mc:Fallback>
                <p:oleObj name="Formel" r:id="rId4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/>
          </p:cNvGraphicFramePr>
          <p:nvPr/>
        </p:nvGraphicFramePr>
        <p:xfrm>
          <a:off x="1524000" y="4077072"/>
          <a:ext cx="1967880" cy="1383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Formel" r:id="rId6" imgW="0" imgH="0" progId="Equation.3">
                  <p:embed/>
                </p:oleObj>
              </mc:Choice>
              <mc:Fallback>
                <p:oleObj name="Formel" r:id="rId6" imgW="0" imgH="0" progId="Equation.3">
                  <p:embed/>
                  <p:pic>
                    <p:nvPicPr>
                      <p:cNvPr id="0" name="Rectangle 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77072"/>
                        <a:ext cx="1967880" cy="1383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15816" y="4005064"/>
          <a:ext cx="1422895" cy="1067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Formel" r:id="rId7" imgW="558720" imgH="419040" progId="Equation.3">
                  <p:embed/>
                </p:oleObj>
              </mc:Choice>
              <mc:Fallback>
                <p:oleObj name="Formel" r:id="rId7" imgW="55872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005064"/>
                        <a:ext cx="1422895" cy="1067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Dominik\Downloads\pi-ahmed 2 grün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641244"/>
            <a:ext cx="3672408" cy="2873607"/>
          </a:xfrm>
          <a:prstGeom prst="rect">
            <a:avLst/>
          </a:prstGeom>
          <a:noFill/>
        </p:spPr>
      </p:pic>
      <p:sp>
        <p:nvSpPr>
          <p:cNvPr id="4" name="Wolkenförmige Legende 3"/>
          <p:cNvSpPr/>
          <p:nvPr/>
        </p:nvSpPr>
        <p:spPr>
          <a:xfrm>
            <a:off x="3635896" y="1412776"/>
            <a:ext cx="3960440" cy="25202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/>
          <p:cNvSpPr txBox="1"/>
          <p:nvPr/>
        </p:nvSpPr>
        <p:spPr>
          <a:xfrm>
            <a:off x="4427984" y="1911932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5400" dirty="0" smtClean="0"/>
              <a:t>Weiter</a:t>
            </a:r>
          </a:p>
          <a:p>
            <a:r>
              <a:rPr lang="de-AT" sz="5400" dirty="0"/>
              <a:t>ü</a:t>
            </a:r>
            <a:r>
              <a:rPr lang="de-AT" sz="5400" dirty="0" smtClean="0"/>
              <a:t>ben!</a:t>
            </a:r>
            <a:endParaRPr lang="de-AT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is">
  <a:themeElements>
    <a:clrScheme name="Meti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i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i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177</Words>
  <Application>Microsoft Office PowerPoint</Application>
  <PresentationFormat>Bildschirmpräsentation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9" baseType="lpstr">
      <vt:lpstr>Metis</vt:lpstr>
      <vt:lpstr>Formel</vt:lpstr>
      <vt:lpstr>Exponentialgleichungen</vt:lpstr>
      <vt:lpstr>Angabe</vt:lpstr>
      <vt:lpstr>1. Schritt </vt:lpstr>
      <vt:lpstr>2. Schritt</vt:lpstr>
      <vt:lpstr>3. Schritt</vt:lpstr>
      <vt:lpstr>4. Und letzter Schritt</vt:lpstr>
      <vt:lpstr>PowerPoint-Präsentation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Exponentialgleichungen</dc:title>
  <dc:creator>Dominik</dc:creator>
  <cp:lastModifiedBy>Gabi</cp:lastModifiedBy>
  <cp:revision>5</cp:revision>
  <dcterms:created xsi:type="dcterms:W3CDTF">2013-11-07T19:01:08Z</dcterms:created>
  <dcterms:modified xsi:type="dcterms:W3CDTF">2013-11-17T20:39:04Z</dcterms:modified>
</cp:coreProperties>
</file>