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bgerundetes Rechtec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Rechtec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bgerundetes Rechtec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de-AT"/>
          </a:p>
        </p:txBody>
      </p:sp>
      <p:sp>
        <p:nvSpPr>
          <p:cNvPr id="7" name="Rechtec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Inhaltsplatzhalt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bgerundetes Rechtec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Rechtec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bgerundetes Rechtec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35696A-EFF3-46CD-B32D-836D94F5319C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AT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DFC0F6C-24FA-45DF-97E6-26E3F066A640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 dirty="0" smtClean="0"/>
          </a:p>
          <a:p>
            <a:endParaRPr lang="de-AT" dirty="0" smtClean="0"/>
          </a:p>
          <a:p>
            <a:r>
              <a:rPr lang="de-AT" dirty="0" smtClean="0"/>
              <a:t>Matthias Kühn 2 AKA</a:t>
            </a:r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err="1" smtClean="0"/>
              <a:t>Exponentialgleichnungen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Angabe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dirty="0" smtClean="0"/>
              <a:t>5</a:t>
            </a:r>
            <a:r>
              <a:rPr lang="de-AT" baseline="30000" dirty="0" smtClean="0"/>
              <a:t>2x-1</a:t>
            </a:r>
            <a:r>
              <a:rPr lang="de-AT" dirty="0" smtClean="0"/>
              <a:t> = 12</a:t>
            </a:r>
          </a:p>
          <a:p>
            <a:pPr>
              <a:buNone/>
              <a:tabLst>
                <a:tab pos="4300538" algn="l"/>
              </a:tabLst>
            </a:pPr>
            <a:endParaRPr lang="de-AT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  <a:tabLst>
                <a:tab pos="4300538" algn="l"/>
              </a:tabLst>
            </a:pPr>
            <a:endParaRPr lang="de-AT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  <a:tabLst>
                <a:tab pos="4300538" algn="l"/>
              </a:tabLst>
            </a:pPr>
            <a:endParaRPr lang="de-AT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  <a:tabLst>
                <a:tab pos="4300538" algn="l"/>
              </a:tabLst>
            </a:pPr>
            <a:endParaRPr lang="de-AT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  <a:tabLst>
                <a:tab pos="4300538" algn="l"/>
              </a:tabLst>
            </a:pPr>
            <a:r>
              <a:rPr lang="de-AT" sz="2800" dirty="0" smtClean="0">
                <a:latin typeface="Arial" pitchFamily="34" charset="0"/>
                <a:cs typeface="Arial" pitchFamily="34" charset="0"/>
              </a:rPr>
              <a:t>2x-1 ist der Exponent</a:t>
            </a:r>
          </a:p>
          <a:p>
            <a:pPr>
              <a:buNone/>
              <a:tabLst>
                <a:tab pos="4662488" algn="l"/>
              </a:tabLst>
            </a:pPr>
            <a:r>
              <a:rPr lang="de-AT" sz="2800" dirty="0" smtClean="0">
                <a:latin typeface="Arial" pitchFamily="34" charset="0"/>
                <a:cs typeface="Arial" pitchFamily="34" charset="0"/>
              </a:rPr>
              <a:t>5 ist die Basis</a:t>
            </a:r>
          </a:p>
          <a:p>
            <a:pPr>
              <a:buNone/>
            </a:pPr>
            <a:endParaRPr lang="de-AT" dirty="0"/>
          </a:p>
        </p:txBody>
      </p:sp>
      <p:pic>
        <p:nvPicPr>
          <p:cNvPr id="4" name="Picture 9" descr="C:\Users\Lilly\AppData\Local\Temp\pi-ahmed 2 blau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340768"/>
            <a:ext cx="2916000" cy="2182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1.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dirty="0" smtClean="0"/>
              <a:t>5</a:t>
            </a:r>
            <a:r>
              <a:rPr lang="de-AT" baseline="30000" dirty="0" smtClean="0"/>
              <a:t>2x-1</a:t>
            </a:r>
            <a:r>
              <a:rPr lang="de-AT" dirty="0" smtClean="0"/>
              <a:t> = 12</a:t>
            </a:r>
          </a:p>
          <a:p>
            <a:r>
              <a:rPr lang="de-AT" dirty="0" smtClean="0"/>
              <a:t>(2x-1) * log5 = log 12</a:t>
            </a:r>
          </a:p>
          <a:p>
            <a:endParaRPr lang="de-AT" dirty="0" smtClean="0"/>
          </a:p>
          <a:p>
            <a:pPr marL="0" indent="0">
              <a:buNone/>
            </a:pPr>
            <a:endParaRPr lang="de-AT" dirty="0" smtClean="0"/>
          </a:p>
          <a:p>
            <a:pPr>
              <a:buNone/>
            </a:pPr>
            <a:endParaRPr lang="de-AT" dirty="0" smtClean="0"/>
          </a:p>
          <a:p>
            <a:pPr marL="0" indent="0" algn="ctr">
              <a:buNone/>
            </a:pPr>
            <a:r>
              <a:rPr lang="de-AT" sz="2200" dirty="0">
                <a:latin typeface="Arial" pitchFamily="34" charset="0"/>
                <a:cs typeface="Arial" pitchFamily="34" charset="0"/>
              </a:rPr>
              <a:t>Zuerst </a:t>
            </a:r>
            <a:r>
              <a:rPr lang="de-AT" sz="2200" dirty="0" smtClean="0">
                <a:latin typeface="Arial" pitchFamily="34" charset="0"/>
                <a:cs typeface="Arial" pitchFamily="34" charset="0"/>
              </a:rPr>
              <a:t>siehst du nach</a:t>
            </a:r>
            <a:r>
              <a:rPr lang="de-AT" sz="2200" dirty="0">
                <a:latin typeface="Arial" pitchFamily="34" charset="0"/>
                <a:cs typeface="Arial" pitchFamily="34" charset="0"/>
              </a:rPr>
              <a:t>, ob </a:t>
            </a:r>
            <a:r>
              <a:rPr lang="de-AT" sz="2200" dirty="0" smtClean="0">
                <a:latin typeface="Arial" pitchFamily="34" charset="0"/>
                <a:cs typeface="Arial" pitchFamily="34" charset="0"/>
              </a:rPr>
              <a:t>du </a:t>
            </a:r>
            <a:r>
              <a:rPr lang="de-AT" sz="2200" dirty="0">
                <a:latin typeface="Arial" pitchFamily="34" charset="0"/>
                <a:cs typeface="Arial" pitchFamily="34" charset="0"/>
              </a:rPr>
              <a:t>eine Zahl auf die andere Seite bringen </a:t>
            </a:r>
            <a:r>
              <a:rPr lang="de-AT" sz="2200" dirty="0" smtClean="0">
                <a:latin typeface="Arial" pitchFamily="34" charset="0"/>
                <a:cs typeface="Arial" pitchFamily="34" charset="0"/>
              </a:rPr>
              <a:t>kannst, </a:t>
            </a:r>
            <a:r>
              <a:rPr lang="de-AT" sz="2200" dirty="0">
                <a:latin typeface="Arial" pitchFamily="34" charset="0"/>
                <a:cs typeface="Arial" pitchFamily="34" charset="0"/>
              </a:rPr>
              <a:t>im diesem Fall kann man sofort logarithmieren und den Exponenten vor den Logarithmus stellen.</a:t>
            </a:r>
          </a:p>
        </p:txBody>
      </p:sp>
      <p:pic>
        <p:nvPicPr>
          <p:cNvPr id="4" name="Picture 9" descr="C:\Users\Lilly\AppData\Local\Temp\pi-ahmed 2 blau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340768"/>
            <a:ext cx="2916000" cy="2182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2.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de-AT" dirty="0" smtClean="0"/>
          </a:p>
          <a:p>
            <a:r>
              <a:rPr lang="de-AT" dirty="0" smtClean="0"/>
              <a:t>5</a:t>
            </a:r>
            <a:r>
              <a:rPr lang="de-AT" baseline="30000" dirty="0" smtClean="0"/>
              <a:t>2x-1</a:t>
            </a:r>
            <a:r>
              <a:rPr lang="de-AT" dirty="0" smtClean="0"/>
              <a:t> = 12</a:t>
            </a:r>
          </a:p>
          <a:p>
            <a:r>
              <a:rPr lang="de-AT" dirty="0" smtClean="0"/>
              <a:t>(2x-1) * log5 = log 12  </a:t>
            </a:r>
            <a:r>
              <a:rPr lang="de-AT" dirty="0" smtClean="0"/>
              <a:t>/:log5 </a:t>
            </a:r>
            <a:r>
              <a:rPr lang="de-AT" dirty="0" smtClean="0"/>
              <a:t>/+1</a:t>
            </a:r>
          </a:p>
          <a:p>
            <a:r>
              <a:rPr lang="de-AT" dirty="0" smtClean="0"/>
              <a:t>2x =  log 12    +1</a:t>
            </a:r>
          </a:p>
          <a:p>
            <a:pPr lvl="3">
              <a:buNone/>
              <a:tabLst>
                <a:tab pos="892175" algn="l"/>
              </a:tabLst>
            </a:pPr>
            <a:r>
              <a:rPr lang="de-AT" sz="2600" dirty="0" smtClean="0"/>
              <a:t>  log 5</a:t>
            </a:r>
          </a:p>
          <a:p>
            <a:endParaRPr lang="de-AT" dirty="0" smtClean="0"/>
          </a:p>
          <a:p>
            <a:r>
              <a:rPr lang="de-AT" dirty="0" smtClean="0"/>
              <a:t>2x = 2,5439</a:t>
            </a:r>
          </a:p>
          <a:p>
            <a:endParaRPr lang="de-AT" dirty="0" smtClean="0"/>
          </a:p>
          <a:p>
            <a:pPr marL="0" indent="0" algn="ctr">
              <a:buNone/>
            </a:pPr>
            <a:r>
              <a:rPr lang="de-AT" sz="2200" dirty="0">
                <a:latin typeface="Arial" pitchFamily="34" charset="0"/>
                <a:cs typeface="Arial" pitchFamily="34" charset="0"/>
              </a:rPr>
              <a:t>Man </a:t>
            </a:r>
            <a:r>
              <a:rPr lang="de-AT" sz="2200" dirty="0" smtClean="0">
                <a:latin typeface="Arial" pitchFamily="34" charset="0"/>
                <a:cs typeface="Arial" pitchFamily="34" charset="0"/>
              </a:rPr>
              <a:t>bekommt x auf einer Seite, indem man durch den </a:t>
            </a:r>
            <a:r>
              <a:rPr lang="de-AT" sz="2200" dirty="0">
                <a:latin typeface="Arial" pitchFamily="34" charset="0"/>
                <a:cs typeface="Arial" pitchFamily="34" charset="0"/>
              </a:rPr>
              <a:t>Logarithmus </a:t>
            </a:r>
            <a:r>
              <a:rPr lang="de-AT" sz="2200" dirty="0" smtClean="0">
                <a:latin typeface="Arial" pitchFamily="34" charset="0"/>
                <a:cs typeface="Arial" pitchFamily="34" charset="0"/>
              </a:rPr>
              <a:t>dividiert und dann auf beiden Seiten 1 addiert</a:t>
            </a:r>
            <a:endParaRPr lang="de-AT" dirty="0" smtClean="0"/>
          </a:p>
        </p:txBody>
      </p:sp>
      <p:cxnSp>
        <p:nvCxnSpPr>
          <p:cNvPr id="5" name="Gerade Verbindung 4"/>
          <p:cNvCxnSpPr/>
          <p:nvPr/>
        </p:nvCxnSpPr>
        <p:spPr>
          <a:xfrm>
            <a:off x="1979712" y="3323803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C:\Users\Lilly\AppData\Local\Temp\pi-ahmed 2 blau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340768"/>
            <a:ext cx="2916000" cy="2182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de-AT" dirty="0" smtClean="0"/>
          </a:p>
          <a:p>
            <a:r>
              <a:rPr lang="de-AT" dirty="0" smtClean="0"/>
              <a:t>5</a:t>
            </a:r>
            <a:r>
              <a:rPr lang="de-AT" baseline="30000" dirty="0" smtClean="0"/>
              <a:t>2x-1</a:t>
            </a:r>
            <a:r>
              <a:rPr lang="de-AT" dirty="0" smtClean="0"/>
              <a:t> = 12</a:t>
            </a:r>
          </a:p>
          <a:p>
            <a:r>
              <a:rPr lang="de-AT" dirty="0" smtClean="0"/>
              <a:t>2x-1 * log5 = log 12  </a:t>
            </a:r>
            <a:r>
              <a:rPr lang="de-AT" dirty="0" smtClean="0"/>
              <a:t>/:log5 </a:t>
            </a:r>
            <a:r>
              <a:rPr lang="de-AT" dirty="0" smtClean="0"/>
              <a:t>/+1</a:t>
            </a:r>
          </a:p>
          <a:p>
            <a:r>
              <a:rPr lang="de-AT" dirty="0" smtClean="0"/>
              <a:t>2x = log 12 </a:t>
            </a:r>
            <a:r>
              <a:rPr lang="de-AT" dirty="0" smtClean="0"/>
              <a:t>     +</a:t>
            </a:r>
            <a:r>
              <a:rPr lang="de-AT" dirty="0" smtClean="0"/>
              <a:t>1           </a:t>
            </a:r>
          </a:p>
          <a:p>
            <a:pPr lvl="3">
              <a:buNone/>
              <a:tabLst>
                <a:tab pos="892175" algn="l"/>
              </a:tabLst>
            </a:pPr>
            <a:r>
              <a:rPr lang="de-AT" sz="2600" dirty="0" smtClean="0"/>
              <a:t> log 5</a:t>
            </a:r>
          </a:p>
          <a:p>
            <a:pPr marL="271463" lvl="3" indent="-271463">
              <a:tabLst>
                <a:tab pos="892175" algn="l"/>
              </a:tabLst>
            </a:pPr>
            <a:r>
              <a:rPr lang="de-AT" sz="2600" dirty="0" smtClean="0"/>
              <a:t>2x = 2,544                </a:t>
            </a:r>
            <a:r>
              <a:rPr lang="de-AT" sz="2600" dirty="0" smtClean="0"/>
              <a:t>/:2</a:t>
            </a:r>
            <a:endParaRPr lang="de-AT" sz="2600" dirty="0" smtClean="0"/>
          </a:p>
          <a:p>
            <a:pPr marL="271463" lvl="3" indent="-271463">
              <a:tabLst>
                <a:tab pos="892175" algn="l"/>
              </a:tabLst>
            </a:pPr>
            <a:r>
              <a:rPr lang="de-AT" sz="2600" dirty="0" smtClean="0"/>
              <a:t> x = 1,272</a:t>
            </a:r>
          </a:p>
          <a:p>
            <a:pPr marL="271463" lvl="3" indent="-271463">
              <a:tabLst>
                <a:tab pos="892175" algn="l"/>
              </a:tabLst>
            </a:pPr>
            <a:endParaRPr lang="de-AT" sz="2600" dirty="0" smtClean="0"/>
          </a:p>
          <a:p>
            <a:pPr algn="ctr">
              <a:buNone/>
            </a:pPr>
            <a:r>
              <a:rPr lang="de-AT" sz="2400" dirty="0" smtClean="0">
                <a:latin typeface="Arial" pitchFamily="34" charset="0"/>
                <a:cs typeface="Arial" pitchFamily="34" charset="0"/>
              </a:rPr>
              <a:t>Der Logarithmus wird mit  dem Taschenrechner ausgerechnet Taste: LOG</a:t>
            </a:r>
          </a:p>
          <a:p>
            <a:pPr algn="ctr">
              <a:buNone/>
            </a:pPr>
            <a:r>
              <a:rPr lang="de-AT" dirty="0" smtClean="0"/>
              <a:t> </a:t>
            </a:r>
            <a:r>
              <a:rPr lang="de-AT" sz="2400" dirty="0">
                <a:latin typeface="Arial" pitchFamily="34" charset="0"/>
                <a:cs typeface="Arial" pitchFamily="34" charset="0"/>
              </a:rPr>
              <a:t>Als letztes dividiert man durch </a:t>
            </a:r>
            <a:r>
              <a:rPr lang="de-AT" sz="2400" dirty="0" smtClean="0">
                <a:latin typeface="Arial" pitchFamily="34" charset="0"/>
                <a:cs typeface="Arial" pitchFamily="34" charset="0"/>
              </a:rPr>
              <a:t>2, </a:t>
            </a:r>
            <a:r>
              <a:rPr lang="de-AT" sz="2400" dirty="0">
                <a:latin typeface="Arial" pitchFamily="34" charset="0"/>
                <a:cs typeface="Arial" pitchFamily="34" charset="0"/>
              </a:rPr>
              <a:t>damit x alleine steht. </a:t>
            </a:r>
          </a:p>
          <a:p>
            <a:endParaRPr lang="de-AT" dirty="0" smtClean="0"/>
          </a:p>
        </p:txBody>
      </p:sp>
      <p:cxnSp>
        <p:nvCxnSpPr>
          <p:cNvPr id="4" name="Gerade Verbindung 3"/>
          <p:cNvCxnSpPr/>
          <p:nvPr/>
        </p:nvCxnSpPr>
        <p:spPr>
          <a:xfrm>
            <a:off x="1979712" y="3068960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9" descr="C:\Users\Lilly\AppData\Local\Temp\pi-ahmed 2 blau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340768"/>
            <a:ext cx="2916000" cy="2182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Weiterüben!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4" name="Picture 9" descr="C:\Users\Lilly\AppData\Local\Temp\pi-ahmed 2 blau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077072"/>
            <a:ext cx="2916000" cy="2182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ctylos">
  <a:themeElements>
    <a:clrScheme name="Dactylo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actylos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actylo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168</Words>
  <Application>Microsoft Office PowerPoint</Application>
  <PresentationFormat>Bildschirmpräsentation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Dactylos</vt:lpstr>
      <vt:lpstr>Exponentialgleichnungen</vt:lpstr>
      <vt:lpstr>Angabe</vt:lpstr>
      <vt:lpstr>1. Schritt</vt:lpstr>
      <vt:lpstr>2. Schritt</vt:lpstr>
      <vt:lpstr>PowerPoint-Präsentation</vt:lpstr>
      <vt:lpstr>Weiterüben!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Exponentialgleichnungen</dc:title>
  <dc:creator>Lilly</dc:creator>
  <cp:lastModifiedBy>Gabi</cp:lastModifiedBy>
  <cp:revision>7</cp:revision>
  <dcterms:created xsi:type="dcterms:W3CDTF">2013-11-11T16:31:54Z</dcterms:created>
  <dcterms:modified xsi:type="dcterms:W3CDTF">2013-11-17T17:04:04Z</dcterms:modified>
</cp:coreProperties>
</file>